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0" r:id="rId3"/>
    <p:sldId id="258" r:id="rId4"/>
  </p:sldIdLst>
  <p:sldSz cx="12192000" cy="6858000"/>
  <p:notesSz cx="6858000" cy="9144000"/>
  <p:defaultTextStyle>
    <a:defPPr>
      <a:defRPr lang="ca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72" y="10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9ABC8-DCBC-441D-B191-7E0FAD80EABD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C7B5A-AAA3-4A89-9FC3-3CFD20A54C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1817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9ABC8-DCBC-441D-B191-7E0FAD80EABD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C7B5A-AAA3-4A89-9FC3-3CFD20A54C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967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9ABC8-DCBC-441D-B191-7E0FAD80EABD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C7B5A-AAA3-4A89-9FC3-3CFD20A54C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8973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9ABC8-DCBC-441D-B191-7E0FAD80EABD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C7B5A-AAA3-4A89-9FC3-3CFD20A54C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497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9ABC8-DCBC-441D-B191-7E0FAD80EABD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C7B5A-AAA3-4A89-9FC3-3CFD20A54C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9314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9ABC8-DCBC-441D-B191-7E0FAD80EABD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C7B5A-AAA3-4A89-9FC3-3CFD20A54C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355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9ABC8-DCBC-441D-B191-7E0FAD80EABD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C7B5A-AAA3-4A89-9FC3-3CFD20A54C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931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9ABC8-DCBC-441D-B191-7E0FAD80EABD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C7B5A-AAA3-4A89-9FC3-3CFD20A54C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118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9ABC8-DCBC-441D-B191-7E0FAD80EABD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C7B5A-AAA3-4A89-9FC3-3CFD20A54C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508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9ABC8-DCBC-441D-B191-7E0FAD80EABD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C7B5A-AAA3-4A89-9FC3-3CFD20A54C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8618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9ABC8-DCBC-441D-B191-7E0FAD80EABD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C7B5A-AAA3-4A89-9FC3-3CFD20A54C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434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9ABC8-DCBC-441D-B191-7E0FAD80EABD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FC7B5A-AAA3-4A89-9FC3-3CFD20A54C1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1106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01601"/>
            <a:ext cx="12206514" cy="6130817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4272628" y="2451100"/>
            <a:ext cx="36612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3600" b="1" dirty="0" smtClean="0"/>
              <a:t>TÍTULO: </a:t>
            </a:r>
            <a:r>
              <a:rPr lang="es-ES" sz="3600" dirty="0" smtClean="0"/>
              <a:t>Subtítulo </a:t>
            </a:r>
            <a:endParaRPr lang="es-ES" sz="3600" dirty="0"/>
          </a:p>
        </p:txBody>
      </p:sp>
      <p:sp>
        <p:nvSpPr>
          <p:cNvPr id="10" name="CuadroTexto 9"/>
          <p:cNvSpPr txBox="1"/>
          <p:nvPr/>
        </p:nvSpPr>
        <p:spPr>
          <a:xfrm>
            <a:off x="4933245" y="3667035"/>
            <a:ext cx="232550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2000" b="1" dirty="0" smtClean="0"/>
              <a:t>Autor/a 1, </a:t>
            </a:r>
            <a:r>
              <a:rPr lang="es-ES" sz="2000" dirty="0" smtClean="0"/>
              <a:t>Afiliación</a:t>
            </a:r>
          </a:p>
          <a:p>
            <a:pPr algn="ctr"/>
            <a:r>
              <a:rPr lang="es-ES" sz="2000" b="1" dirty="0" smtClean="0"/>
              <a:t>Autor/a 2, </a:t>
            </a:r>
            <a:r>
              <a:rPr lang="es-ES" sz="2000" dirty="0" smtClean="0"/>
              <a:t>Afiliación</a:t>
            </a:r>
          </a:p>
          <a:p>
            <a:pPr algn="ctr"/>
            <a:r>
              <a:rPr lang="es-ES" sz="2000" b="1" dirty="0" smtClean="0"/>
              <a:t>Autor/a 3, </a:t>
            </a:r>
            <a:r>
              <a:rPr lang="es-ES" sz="2000" dirty="0" smtClean="0"/>
              <a:t>Afiliación</a:t>
            </a:r>
          </a:p>
          <a:p>
            <a:pPr algn="ctr"/>
            <a:r>
              <a:rPr lang="es-ES" sz="2000" dirty="0" smtClean="0"/>
              <a:t>…</a:t>
            </a:r>
            <a:endParaRPr lang="es-ES" sz="2000" dirty="0"/>
          </a:p>
        </p:txBody>
      </p:sp>
      <p:sp>
        <p:nvSpPr>
          <p:cNvPr id="13" name="CuadroTexto 12"/>
          <p:cNvSpPr txBox="1"/>
          <p:nvPr/>
        </p:nvSpPr>
        <p:spPr>
          <a:xfrm>
            <a:off x="7933887" y="965982"/>
            <a:ext cx="3889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dirty="0" smtClean="0">
                <a:latin typeface="MV Boli" panose="02000500030200090000" pitchFamily="2" charset="0"/>
                <a:cs typeface="MV Boli" panose="02000500030200090000" pitchFamily="2" charset="0"/>
              </a:rPr>
              <a:t>Barcelona-Terrassa 26 &amp; 27 June</a:t>
            </a:r>
            <a:endParaRPr lang="es-ES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15" name="CuadroTexto 14"/>
          <p:cNvSpPr txBox="1"/>
          <p:nvPr/>
        </p:nvSpPr>
        <p:spPr>
          <a:xfrm>
            <a:off x="1352283" y="422102"/>
            <a:ext cx="107457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noProof="0" dirty="0" smtClean="0">
                <a:solidFill>
                  <a:schemeClr val="tx2">
                    <a:lumMod val="50000"/>
                  </a:schemeClr>
                </a:solidFill>
                <a:latin typeface="MV Boli" panose="02000500030200090000" pitchFamily="2" charset="0"/>
                <a:cs typeface="MV Boli" panose="02000500030200090000" pitchFamily="2" charset="0"/>
              </a:rPr>
              <a:t>I International Conference on Water and Sustainability</a:t>
            </a:r>
            <a:endParaRPr lang="en-US" sz="3200" noProof="0" dirty="0">
              <a:solidFill>
                <a:schemeClr val="tx2">
                  <a:lumMod val="50000"/>
                </a:schemeClr>
              </a:solidFill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pic>
        <p:nvPicPr>
          <p:cNvPr id="16" name="Imagen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3153" y="203200"/>
            <a:ext cx="903865" cy="1132114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3535" y="6032665"/>
            <a:ext cx="1118943" cy="770948"/>
          </a:xfrm>
          <a:prstGeom prst="rect">
            <a:avLst/>
          </a:prstGeom>
        </p:spPr>
      </p:pic>
      <p:pic>
        <p:nvPicPr>
          <p:cNvPr id="18" name="Imagen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351" y="6029218"/>
            <a:ext cx="2686049" cy="715718"/>
          </a:xfrm>
          <a:prstGeom prst="rect">
            <a:avLst/>
          </a:prstGeom>
        </p:spPr>
      </p:pic>
      <p:pic>
        <p:nvPicPr>
          <p:cNvPr id="19" name="Imagen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6613" y="6069614"/>
            <a:ext cx="939933" cy="711635"/>
          </a:xfrm>
          <a:prstGeom prst="rect">
            <a:avLst/>
          </a:prstGeom>
        </p:spPr>
      </p:pic>
      <p:pic>
        <p:nvPicPr>
          <p:cNvPr id="20" name="Imagen 1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0681" y="6069614"/>
            <a:ext cx="2085827" cy="698852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44665" y="6069614"/>
            <a:ext cx="735169" cy="705762"/>
          </a:xfrm>
          <a:prstGeom prst="rect">
            <a:avLst/>
          </a:prstGeom>
        </p:spPr>
      </p:pic>
      <p:pic>
        <p:nvPicPr>
          <p:cNvPr id="22" name="Imagen 2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0643" y="6029217"/>
            <a:ext cx="1159887" cy="774395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252"/>
          <a:stretch/>
        </p:blipFill>
        <p:spPr>
          <a:xfrm>
            <a:off x="9723969" y="6147339"/>
            <a:ext cx="2317773" cy="538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2219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-1926742" y="2383942"/>
            <a:ext cx="6400800" cy="2547315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234751" y="1685457"/>
            <a:ext cx="2077813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es-ES" sz="2400" b="1" dirty="0" smtClean="0">
                <a:latin typeface="MV Boli" panose="02000500030200090000" pitchFamily="2" charset="0"/>
                <a:cs typeface="MV Boli" panose="02000500030200090000" pitchFamily="2" charset="0"/>
              </a:rPr>
              <a:t>Introducción</a:t>
            </a:r>
          </a:p>
          <a:p>
            <a:pPr>
              <a:lnSpc>
                <a:spcPct val="200000"/>
              </a:lnSpc>
            </a:pPr>
            <a:r>
              <a:rPr lang="es-ES" sz="2400" dirty="0" smtClean="0">
                <a:latin typeface="MV Boli" panose="02000500030200090000" pitchFamily="2" charset="0"/>
                <a:cs typeface="MV Boli" panose="02000500030200090000" pitchFamily="2" charset="0"/>
              </a:rPr>
              <a:t>Metodología</a:t>
            </a:r>
          </a:p>
          <a:p>
            <a:pPr>
              <a:lnSpc>
                <a:spcPct val="200000"/>
              </a:lnSpc>
            </a:pPr>
            <a:r>
              <a:rPr lang="es-ES" sz="2400" dirty="0" smtClean="0">
                <a:latin typeface="MV Boli" panose="02000500030200090000" pitchFamily="2" charset="0"/>
                <a:cs typeface="MV Boli" panose="02000500030200090000" pitchFamily="2" charset="0"/>
              </a:rPr>
              <a:t>Discusión</a:t>
            </a:r>
          </a:p>
          <a:p>
            <a:pPr>
              <a:lnSpc>
                <a:spcPct val="200000"/>
              </a:lnSpc>
            </a:pPr>
            <a:r>
              <a:rPr lang="es-ES" sz="2400" dirty="0" smtClean="0">
                <a:latin typeface="MV Boli" panose="02000500030200090000" pitchFamily="2" charset="0"/>
                <a:cs typeface="MV Boli" panose="02000500030200090000" pitchFamily="2" charset="0"/>
              </a:rPr>
              <a:t>Otros títulos</a:t>
            </a:r>
          </a:p>
          <a:p>
            <a:pPr>
              <a:lnSpc>
                <a:spcPct val="200000"/>
              </a:lnSpc>
            </a:pPr>
            <a:r>
              <a:rPr lang="es-ES" sz="2400" dirty="0" smtClean="0">
                <a:latin typeface="MV Boli" panose="02000500030200090000" pitchFamily="2" charset="0"/>
                <a:cs typeface="MV Boli" panose="02000500030200090000" pitchFamily="2" charset="0"/>
              </a:rPr>
              <a:t>Conclusiones</a:t>
            </a: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2946400" y="1926133"/>
            <a:ext cx="9029700" cy="46905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2800" dirty="0" smtClean="0">
              <a:latin typeface="Segoe UI Light" pitchFamily="34" charset="0"/>
            </a:endParaRPr>
          </a:p>
          <a:p>
            <a:endParaRPr lang="es-ES" sz="2800" dirty="0">
              <a:latin typeface="Segoe UI Light" pitchFamily="34" charset="0"/>
            </a:endParaRPr>
          </a:p>
          <a:p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Descripción de la plantilla</a:t>
            </a:r>
          </a:p>
          <a:p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Imágenes y gráficos</a:t>
            </a:r>
          </a:p>
          <a:p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Tipografía utilizada</a:t>
            </a:r>
          </a:p>
          <a:p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Otras consideraciones y recomendaciones:</a:t>
            </a:r>
          </a:p>
          <a:p>
            <a:pPr marL="457200" indent="-457200">
              <a:buFontTx/>
              <a:buChar char="-"/>
            </a:pP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Frases cortas (6 palabras)</a:t>
            </a:r>
          </a:p>
          <a:p>
            <a:pPr marL="457200" indent="-457200">
              <a:buFontTx/>
              <a:buChar char="-"/>
            </a:pP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No más de 5 puntos por diapositiva</a:t>
            </a:r>
          </a:p>
          <a:p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833" y="0"/>
            <a:ext cx="1345647" cy="16854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5114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514" y="-43548"/>
            <a:ext cx="12206514" cy="1195400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486" y="19952"/>
            <a:ext cx="776514" cy="971139"/>
          </a:xfrm>
          <a:prstGeom prst="rect">
            <a:avLst/>
          </a:prstGeom>
        </p:spPr>
      </p:pic>
      <p:sp>
        <p:nvSpPr>
          <p:cNvPr id="5" name="CuadroTexto 4"/>
          <p:cNvSpPr txBox="1"/>
          <p:nvPr/>
        </p:nvSpPr>
        <p:spPr>
          <a:xfrm>
            <a:off x="1120586" y="19952"/>
            <a:ext cx="106987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latin typeface="MV Boli" panose="02000500030200090000" pitchFamily="2" charset="0"/>
                <a:cs typeface="MV Boli" panose="02000500030200090000" pitchFamily="2" charset="0"/>
              </a:rPr>
              <a:t>I International Conference on Water and Sustainability | 1ª </a:t>
            </a:r>
            <a:r>
              <a:rPr lang="es-ES" sz="1600" dirty="0" smtClean="0">
                <a:latin typeface="MV Boli" panose="02000500030200090000" pitchFamily="2" charset="0"/>
                <a:cs typeface="MV Boli" panose="02000500030200090000" pitchFamily="2" charset="0"/>
              </a:rPr>
              <a:t>Congreso Internacional en Agua y sostenibilidad</a:t>
            </a:r>
            <a:endParaRPr lang="es-ES" sz="1600" dirty="0">
              <a:latin typeface="MV Boli" panose="02000500030200090000" pitchFamily="2" charset="0"/>
              <a:cs typeface="MV Boli" panose="02000500030200090000" pitchFamily="2" charset="0"/>
            </a:endParaRPr>
          </a:p>
        </p:txBody>
      </p:sp>
      <p:sp>
        <p:nvSpPr>
          <p:cNvPr id="6" name="CuadroTexto 5"/>
          <p:cNvSpPr txBox="1"/>
          <p:nvPr/>
        </p:nvSpPr>
        <p:spPr>
          <a:xfrm>
            <a:off x="5111553" y="422006"/>
            <a:ext cx="19543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Sección</a:t>
            </a:r>
            <a:endParaRPr lang="es-E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2 Marcador de contenido"/>
          <p:cNvSpPr txBox="1">
            <a:spLocks/>
          </p:cNvSpPr>
          <p:nvPr/>
        </p:nvSpPr>
        <p:spPr>
          <a:xfrm>
            <a:off x="112486" y="1215353"/>
            <a:ext cx="11977914" cy="5401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ES" sz="2800" dirty="0" smtClean="0">
              <a:latin typeface="Segoe UI Light" pitchFamily="34" charset="0"/>
            </a:endParaRPr>
          </a:p>
          <a:p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Descripción de la plantilla</a:t>
            </a:r>
          </a:p>
          <a:p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Imágenes y gráficos</a:t>
            </a:r>
          </a:p>
          <a:p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Tipografía utilizada: Arial</a:t>
            </a:r>
          </a:p>
          <a:p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Otras consideraciones y recomendaciones: </a:t>
            </a:r>
          </a:p>
          <a:p>
            <a:pPr marL="457200" indent="-457200">
              <a:buFontTx/>
              <a:buChar char="-"/>
            </a:pP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Frases cortas (6 palabras)</a:t>
            </a:r>
          </a:p>
          <a:p>
            <a:pPr marL="457200" indent="-457200">
              <a:buFontTx/>
              <a:buChar char="-"/>
            </a:pPr>
            <a:r>
              <a:rPr lang="es-E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No más de 5 puntos por diapositiva</a:t>
            </a:r>
            <a:endParaRPr lang="es-E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9749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106</Words>
  <Application>Microsoft Office PowerPoint</Application>
  <PresentationFormat>Panorámica</PresentationFormat>
  <Paragraphs>30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MV Boli</vt:lpstr>
      <vt:lpstr>Segoe UI Light</vt:lpstr>
      <vt:lpstr>Tema de Office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Lluc</dc:creator>
  <cp:lastModifiedBy>Usuario de Windows</cp:lastModifiedBy>
  <cp:revision>13</cp:revision>
  <dcterms:created xsi:type="dcterms:W3CDTF">2016-10-06T09:41:20Z</dcterms:created>
  <dcterms:modified xsi:type="dcterms:W3CDTF">2017-05-23T11:49:50Z</dcterms:modified>
</cp:coreProperties>
</file>