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1386800" cy="30279975"/>
  <p:notesSz cx="6858000" cy="9144000"/>
  <p:defaultTextStyle>
    <a:defPPr>
      <a:defRPr lang="ca-ES"/>
    </a:defPPr>
    <a:lvl1pPr marL="0" algn="l" defTabSz="2479944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1pPr>
    <a:lvl2pPr marL="1239972" algn="l" defTabSz="2479944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2pPr>
    <a:lvl3pPr marL="2479944" algn="l" defTabSz="2479944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3pPr>
    <a:lvl4pPr marL="3719916" algn="l" defTabSz="2479944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4pPr>
    <a:lvl5pPr marL="4959888" algn="l" defTabSz="2479944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5pPr>
    <a:lvl6pPr marL="6199861" algn="l" defTabSz="2479944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6pPr>
    <a:lvl7pPr marL="7439833" algn="l" defTabSz="2479944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7pPr>
    <a:lvl8pPr marL="8679805" algn="l" defTabSz="2479944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8pPr>
    <a:lvl9pPr marL="9919777" algn="l" defTabSz="2479944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25" d="100"/>
          <a:sy n="25" d="100"/>
        </p:scale>
        <p:origin x="15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03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149F8-C4F5-4CA3-B7F1-9046A3AD4CB4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57F7E-141B-458E-A52A-F7CD009624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61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35AEC-0764-41E8-9723-163ADC950C04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82280-9B8C-4532-BA88-6A5C7CAD19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764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4955545"/>
            <a:ext cx="18178780" cy="10541917"/>
          </a:xfrm>
        </p:spPr>
        <p:txBody>
          <a:bodyPr anchor="b"/>
          <a:lstStyle>
            <a:lvl1pPr algn="ctr">
              <a:defRPr sz="14033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3350" y="15903998"/>
            <a:ext cx="16040100" cy="7310649"/>
          </a:xfrm>
        </p:spPr>
        <p:txBody>
          <a:bodyPr/>
          <a:lstStyle>
            <a:lvl1pPr marL="0" indent="0" algn="ctr">
              <a:buNone/>
              <a:defRPr sz="5613"/>
            </a:lvl1pPr>
            <a:lvl2pPr marL="1069345" indent="0" algn="ctr">
              <a:buNone/>
              <a:defRPr sz="4678"/>
            </a:lvl2pPr>
            <a:lvl3pPr marL="2138690" indent="0" algn="ctr">
              <a:buNone/>
              <a:defRPr sz="4210"/>
            </a:lvl3pPr>
            <a:lvl4pPr marL="3208035" indent="0" algn="ctr">
              <a:buNone/>
              <a:defRPr sz="3742"/>
            </a:lvl4pPr>
            <a:lvl5pPr marL="4277380" indent="0" algn="ctr">
              <a:buNone/>
              <a:defRPr sz="3742"/>
            </a:lvl5pPr>
            <a:lvl6pPr marL="5346725" indent="0" algn="ctr">
              <a:buNone/>
              <a:defRPr sz="3742"/>
            </a:lvl6pPr>
            <a:lvl7pPr marL="6416070" indent="0" algn="ctr">
              <a:buNone/>
              <a:defRPr sz="3742"/>
            </a:lvl7pPr>
            <a:lvl8pPr marL="7485416" indent="0" algn="ctr">
              <a:buNone/>
              <a:defRPr sz="3742"/>
            </a:lvl8pPr>
            <a:lvl9pPr marL="8554761" indent="0" algn="ctr">
              <a:buNone/>
              <a:defRPr sz="3742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FE9-45E3-422E-A0A3-7C02BD2F20B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6224-CC98-4854-ACC0-777C47F176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05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FE9-45E3-422E-A0A3-7C02BD2F20B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6224-CC98-4854-ACC0-777C47F176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3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4930" y="1612128"/>
            <a:ext cx="4611529" cy="25660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344" y="1612128"/>
            <a:ext cx="13567251" cy="25660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FE9-45E3-422E-A0A3-7C02BD2F20B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6224-CC98-4854-ACC0-777C47F176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40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FE9-45E3-422E-A0A3-7C02BD2F20B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6224-CC98-4854-ACC0-777C47F176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794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205" y="7548975"/>
            <a:ext cx="18446115" cy="12595626"/>
          </a:xfrm>
        </p:spPr>
        <p:txBody>
          <a:bodyPr anchor="b"/>
          <a:lstStyle>
            <a:lvl1pPr>
              <a:defRPr sz="14033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9205" y="20263761"/>
            <a:ext cx="18446115" cy="6623742"/>
          </a:xfrm>
        </p:spPr>
        <p:txBody>
          <a:bodyPr/>
          <a:lstStyle>
            <a:lvl1pPr marL="0" indent="0">
              <a:buNone/>
              <a:defRPr sz="5613">
                <a:solidFill>
                  <a:schemeClr val="tx1"/>
                </a:solidFill>
              </a:defRPr>
            </a:lvl1pPr>
            <a:lvl2pPr marL="1069345" indent="0">
              <a:buNone/>
              <a:defRPr sz="4678">
                <a:solidFill>
                  <a:schemeClr val="tx1">
                    <a:tint val="75000"/>
                  </a:schemeClr>
                </a:solidFill>
              </a:defRPr>
            </a:lvl2pPr>
            <a:lvl3pPr marL="2138690" indent="0">
              <a:buNone/>
              <a:defRPr sz="4210">
                <a:solidFill>
                  <a:schemeClr val="tx1">
                    <a:tint val="75000"/>
                  </a:schemeClr>
                </a:solidFill>
              </a:defRPr>
            </a:lvl3pPr>
            <a:lvl4pPr marL="32080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7380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672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6070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5416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476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FE9-45E3-422E-A0A3-7C02BD2F20B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6224-CC98-4854-ACC0-777C47F176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28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343" y="8060641"/>
            <a:ext cx="9089390" cy="192123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7068" y="8060641"/>
            <a:ext cx="9089390" cy="192123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FE9-45E3-422E-A0A3-7C02BD2F20B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6224-CC98-4854-ACC0-777C47F176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2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128" y="1612135"/>
            <a:ext cx="18446115" cy="585272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131" y="7422802"/>
            <a:ext cx="9047617" cy="3637800"/>
          </a:xfrm>
        </p:spPr>
        <p:txBody>
          <a:bodyPr anchor="b"/>
          <a:lstStyle>
            <a:lvl1pPr marL="0" indent="0">
              <a:buNone/>
              <a:defRPr sz="5613" b="1"/>
            </a:lvl1pPr>
            <a:lvl2pPr marL="1069345" indent="0">
              <a:buNone/>
              <a:defRPr sz="4678" b="1"/>
            </a:lvl2pPr>
            <a:lvl3pPr marL="2138690" indent="0">
              <a:buNone/>
              <a:defRPr sz="4210" b="1"/>
            </a:lvl3pPr>
            <a:lvl4pPr marL="3208035" indent="0">
              <a:buNone/>
              <a:defRPr sz="3742" b="1"/>
            </a:lvl4pPr>
            <a:lvl5pPr marL="4277380" indent="0">
              <a:buNone/>
              <a:defRPr sz="3742" b="1"/>
            </a:lvl5pPr>
            <a:lvl6pPr marL="5346725" indent="0">
              <a:buNone/>
              <a:defRPr sz="3742" b="1"/>
            </a:lvl6pPr>
            <a:lvl7pPr marL="6416070" indent="0">
              <a:buNone/>
              <a:defRPr sz="3742" b="1"/>
            </a:lvl7pPr>
            <a:lvl8pPr marL="7485416" indent="0">
              <a:buNone/>
              <a:defRPr sz="3742" b="1"/>
            </a:lvl8pPr>
            <a:lvl9pPr marL="8554761" indent="0">
              <a:buNone/>
              <a:defRPr sz="3742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3131" y="11060602"/>
            <a:ext cx="9047617" cy="162684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7068" y="7422802"/>
            <a:ext cx="9092176" cy="3637800"/>
          </a:xfrm>
        </p:spPr>
        <p:txBody>
          <a:bodyPr anchor="b"/>
          <a:lstStyle>
            <a:lvl1pPr marL="0" indent="0">
              <a:buNone/>
              <a:defRPr sz="5613" b="1"/>
            </a:lvl1pPr>
            <a:lvl2pPr marL="1069345" indent="0">
              <a:buNone/>
              <a:defRPr sz="4678" b="1"/>
            </a:lvl2pPr>
            <a:lvl3pPr marL="2138690" indent="0">
              <a:buNone/>
              <a:defRPr sz="4210" b="1"/>
            </a:lvl3pPr>
            <a:lvl4pPr marL="3208035" indent="0">
              <a:buNone/>
              <a:defRPr sz="3742" b="1"/>
            </a:lvl4pPr>
            <a:lvl5pPr marL="4277380" indent="0">
              <a:buNone/>
              <a:defRPr sz="3742" b="1"/>
            </a:lvl5pPr>
            <a:lvl6pPr marL="5346725" indent="0">
              <a:buNone/>
              <a:defRPr sz="3742" b="1"/>
            </a:lvl6pPr>
            <a:lvl7pPr marL="6416070" indent="0">
              <a:buNone/>
              <a:defRPr sz="3742" b="1"/>
            </a:lvl7pPr>
            <a:lvl8pPr marL="7485416" indent="0">
              <a:buNone/>
              <a:defRPr sz="3742" b="1"/>
            </a:lvl8pPr>
            <a:lvl9pPr marL="8554761" indent="0">
              <a:buNone/>
              <a:defRPr sz="3742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7068" y="11060602"/>
            <a:ext cx="9092176" cy="162684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FE9-45E3-422E-A0A3-7C02BD2F20B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6224-CC98-4854-ACC0-777C47F176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77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FE9-45E3-422E-A0A3-7C02BD2F20B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6224-CC98-4854-ACC0-777C47F176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10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FE9-45E3-422E-A0A3-7C02BD2F20B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6224-CC98-4854-ACC0-777C47F176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581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128" y="2018665"/>
            <a:ext cx="6897800" cy="7065328"/>
          </a:xfrm>
        </p:spPr>
        <p:txBody>
          <a:bodyPr anchor="b"/>
          <a:lstStyle>
            <a:lvl1pPr>
              <a:defRPr sz="748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2175" y="4359762"/>
            <a:ext cx="10827068" cy="21518408"/>
          </a:xfrm>
        </p:spPr>
        <p:txBody>
          <a:bodyPr/>
          <a:lstStyle>
            <a:lvl1pPr>
              <a:defRPr sz="7484"/>
            </a:lvl1pPr>
            <a:lvl2pPr>
              <a:defRPr sz="6549"/>
            </a:lvl2pPr>
            <a:lvl3pPr>
              <a:defRPr sz="5613"/>
            </a:lvl3pPr>
            <a:lvl4pPr>
              <a:defRPr sz="4678"/>
            </a:lvl4pPr>
            <a:lvl5pPr>
              <a:defRPr sz="4678"/>
            </a:lvl5pPr>
            <a:lvl6pPr>
              <a:defRPr sz="4678"/>
            </a:lvl6pPr>
            <a:lvl7pPr>
              <a:defRPr sz="4678"/>
            </a:lvl7pPr>
            <a:lvl8pPr>
              <a:defRPr sz="4678"/>
            </a:lvl8pPr>
            <a:lvl9pPr>
              <a:defRPr sz="4678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128" y="9083992"/>
            <a:ext cx="6897800" cy="16829220"/>
          </a:xfrm>
        </p:spPr>
        <p:txBody>
          <a:bodyPr/>
          <a:lstStyle>
            <a:lvl1pPr marL="0" indent="0">
              <a:buNone/>
              <a:defRPr sz="3742"/>
            </a:lvl1pPr>
            <a:lvl2pPr marL="1069345" indent="0">
              <a:buNone/>
              <a:defRPr sz="3274"/>
            </a:lvl2pPr>
            <a:lvl3pPr marL="2138690" indent="0">
              <a:buNone/>
              <a:defRPr sz="2807"/>
            </a:lvl3pPr>
            <a:lvl4pPr marL="3208035" indent="0">
              <a:buNone/>
              <a:defRPr sz="2339"/>
            </a:lvl4pPr>
            <a:lvl5pPr marL="4277380" indent="0">
              <a:buNone/>
              <a:defRPr sz="2339"/>
            </a:lvl5pPr>
            <a:lvl6pPr marL="5346725" indent="0">
              <a:buNone/>
              <a:defRPr sz="2339"/>
            </a:lvl6pPr>
            <a:lvl7pPr marL="6416070" indent="0">
              <a:buNone/>
              <a:defRPr sz="2339"/>
            </a:lvl7pPr>
            <a:lvl8pPr marL="7485416" indent="0">
              <a:buNone/>
              <a:defRPr sz="2339"/>
            </a:lvl8pPr>
            <a:lvl9pPr marL="8554761" indent="0">
              <a:buNone/>
              <a:defRPr sz="233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FE9-45E3-422E-A0A3-7C02BD2F20B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6224-CC98-4854-ACC0-777C47F176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7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128" y="2018665"/>
            <a:ext cx="6897800" cy="7065328"/>
          </a:xfrm>
        </p:spPr>
        <p:txBody>
          <a:bodyPr anchor="b"/>
          <a:lstStyle>
            <a:lvl1pPr>
              <a:defRPr sz="748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2175" y="4359762"/>
            <a:ext cx="10827068" cy="21518408"/>
          </a:xfrm>
        </p:spPr>
        <p:txBody>
          <a:bodyPr anchor="t"/>
          <a:lstStyle>
            <a:lvl1pPr marL="0" indent="0">
              <a:buNone/>
              <a:defRPr sz="7484"/>
            </a:lvl1pPr>
            <a:lvl2pPr marL="1069345" indent="0">
              <a:buNone/>
              <a:defRPr sz="6549"/>
            </a:lvl2pPr>
            <a:lvl3pPr marL="2138690" indent="0">
              <a:buNone/>
              <a:defRPr sz="5613"/>
            </a:lvl3pPr>
            <a:lvl4pPr marL="3208035" indent="0">
              <a:buNone/>
              <a:defRPr sz="4678"/>
            </a:lvl4pPr>
            <a:lvl5pPr marL="4277380" indent="0">
              <a:buNone/>
              <a:defRPr sz="4678"/>
            </a:lvl5pPr>
            <a:lvl6pPr marL="5346725" indent="0">
              <a:buNone/>
              <a:defRPr sz="4678"/>
            </a:lvl6pPr>
            <a:lvl7pPr marL="6416070" indent="0">
              <a:buNone/>
              <a:defRPr sz="4678"/>
            </a:lvl7pPr>
            <a:lvl8pPr marL="7485416" indent="0">
              <a:buNone/>
              <a:defRPr sz="4678"/>
            </a:lvl8pPr>
            <a:lvl9pPr marL="8554761" indent="0">
              <a:buNone/>
              <a:defRPr sz="4678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128" y="9083992"/>
            <a:ext cx="6897800" cy="16829220"/>
          </a:xfrm>
        </p:spPr>
        <p:txBody>
          <a:bodyPr/>
          <a:lstStyle>
            <a:lvl1pPr marL="0" indent="0">
              <a:buNone/>
              <a:defRPr sz="3742"/>
            </a:lvl1pPr>
            <a:lvl2pPr marL="1069345" indent="0">
              <a:buNone/>
              <a:defRPr sz="3274"/>
            </a:lvl2pPr>
            <a:lvl3pPr marL="2138690" indent="0">
              <a:buNone/>
              <a:defRPr sz="2807"/>
            </a:lvl3pPr>
            <a:lvl4pPr marL="3208035" indent="0">
              <a:buNone/>
              <a:defRPr sz="2339"/>
            </a:lvl4pPr>
            <a:lvl5pPr marL="4277380" indent="0">
              <a:buNone/>
              <a:defRPr sz="2339"/>
            </a:lvl5pPr>
            <a:lvl6pPr marL="5346725" indent="0">
              <a:buNone/>
              <a:defRPr sz="2339"/>
            </a:lvl6pPr>
            <a:lvl7pPr marL="6416070" indent="0">
              <a:buNone/>
              <a:defRPr sz="2339"/>
            </a:lvl7pPr>
            <a:lvl8pPr marL="7485416" indent="0">
              <a:buNone/>
              <a:defRPr sz="2339"/>
            </a:lvl8pPr>
            <a:lvl9pPr marL="8554761" indent="0">
              <a:buNone/>
              <a:defRPr sz="233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FE9-45E3-422E-A0A3-7C02BD2F20B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6224-CC98-4854-ACC0-777C47F176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30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Relationship Id="rId22" Type="http://schemas.openxmlformats.org/officeDocument/2006/relationships/image" Target="../media/image10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343" y="1612135"/>
            <a:ext cx="18446115" cy="5852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343" y="8060641"/>
            <a:ext cx="18446115" cy="192123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343" y="28065058"/>
            <a:ext cx="4812030" cy="1612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C1FE9-45E3-422E-A0A3-7C02BD2F20B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4378" y="28065058"/>
            <a:ext cx="7218045" cy="1612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4428" y="28065058"/>
            <a:ext cx="4812030" cy="1612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F6224-CC98-4854-ACC0-777C47F176D9}" type="slidenum">
              <a:rPr lang="en-US" smtClean="0"/>
              <a:t>‹Nº›</a:t>
            </a:fld>
            <a:endParaRPr lang="en-US"/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 rot="5400000">
            <a:off x="-13493638" y="13364590"/>
            <a:ext cx="30279978" cy="3550798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592826" y="-7699"/>
            <a:ext cx="19793973" cy="2855582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 userDrawn="1"/>
        </p:nvPicPr>
        <p:blipFill rotWithShape="1">
          <a:blip r:embed="rId14"/>
          <a:srcRect l="17387" t="-20827"/>
          <a:stretch/>
        </p:blipFill>
        <p:spPr>
          <a:xfrm>
            <a:off x="3748057" y="28323540"/>
            <a:ext cx="17668240" cy="287218"/>
          </a:xfrm>
          <a:prstGeom prst="rect">
            <a:avLst/>
          </a:prstGeom>
        </p:spPr>
      </p:pic>
      <p:sp>
        <p:nvSpPr>
          <p:cNvPr id="21" name="CuadroTexto 20"/>
          <p:cNvSpPr txBox="1"/>
          <p:nvPr userDrawn="1"/>
        </p:nvSpPr>
        <p:spPr>
          <a:xfrm>
            <a:off x="5002855" y="278910"/>
            <a:ext cx="154596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noProof="0" dirty="0" smtClean="0">
                <a:solidFill>
                  <a:schemeClr val="tx2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 International Congress on Water and Sustainability</a:t>
            </a:r>
            <a:endParaRPr lang="en-US" sz="4800" noProof="0" dirty="0">
              <a:solidFill>
                <a:schemeClr val="tx2">
                  <a:lumMod val="5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22" name="Imagen 21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860523" y="117540"/>
            <a:ext cx="2079881" cy="2605103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367" y="28826203"/>
            <a:ext cx="1662977" cy="1145785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351" y="28826203"/>
            <a:ext cx="4094016" cy="1090882"/>
          </a:xfrm>
          <a:prstGeom prst="rect">
            <a:avLst/>
          </a:prstGeom>
        </p:spPr>
      </p:pic>
      <p:pic>
        <p:nvPicPr>
          <p:cNvPr id="28" name="Imagen 27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6419" y="28869240"/>
            <a:ext cx="1460177" cy="1105517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4671" y="28869241"/>
            <a:ext cx="3201420" cy="1072629"/>
          </a:xfrm>
          <a:prstGeom prst="rect">
            <a:avLst/>
          </a:prstGeom>
        </p:spPr>
      </p:pic>
      <p:pic>
        <p:nvPicPr>
          <p:cNvPr id="30" name="Imagen 29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2016" y="28826203"/>
            <a:ext cx="1166005" cy="1119365"/>
          </a:xfrm>
          <a:prstGeom prst="rect">
            <a:avLst/>
          </a:prstGeom>
        </p:spPr>
      </p:pic>
      <p:pic>
        <p:nvPicPr>
          <p:cNvPr id="31" name="Imagen 30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2103" y="28869240"/>
            <a:ext cx="1623901" cy="1084193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 userDrawn="1"/>
        </p:nvPicPr>
        <p:blipFill rotWithShape="1">
          <a:blip r:embed="rId2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252"/>
          <a:stretch/>
        </p:blipFill>
        <p:spPr>
          <a:xfrm>
            <a:off x="17464033" y="29020000"/>
            <a:ext cx="3690039" cy="856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154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690" rtl="0" eaLnBrk="1" latinLnBrk="0" hangingPunct="1">
        <a:lnSpc>
          <a:spcPct val="90000"/>
        </a:lnSpc>
        <a:spcBef>
          <a:spcPct val="0"/>
        </a:spcBef>
        <a:buNone/>
        <a:defRPr sz="102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673" indent="-534673" algn="l" defTabSz="2138690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9" kern="1200">
          <a:solidFill>
            <a:schemeClr val="tx1"/>
          </a:solidFill>
          <a:latin typeface="+mn-lt"/>
          <a:ea typeface="+mn-ea"/>
          <a:cs typeface="+mn-cs"/>
        </a:defRPr>
      </a:lvl1pPr>
      <a:lvl2pPr marL="1604018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673363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8" kern="1200">
          <a:solidFill>
            <a:schemeClr val="tx1"/>
          </a:solidFill>
          <a:latin typeface="+mn-lt"/>
          <a:ea typeface="+mn-ea"/>
          <a:cs typeface="+mn-cs"/>
        </a:defRPr>
      </a:lvl3pPr>
      <a:lvl4pPr marL="3742708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4pPr>
      <a:lvl5pPr marL="4812053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5pPr>
      <a:lvl6pPr marL="5881398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950743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8020088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9089433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5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2pPr>
      <a:lvl3pPr marL="2138690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3pPr>
      <a:lvl4pPr marL="3208035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4pPr>
      <a:lvl5pPr marL="4277380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5pPr>
      <a:lvl6pPr marL="5346725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416070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7485416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8554761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CuadroTexto"/>
          <p:cNvSpPr txBox="1"/>
          <p:nvPr/>
        </p:nvSpPr>
        <p:spPr>
          <a:xfrm>
            <a:off x="4310383" y="3809408"/>
            <a:ext cx="7286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200" dirty="0" smtClean="0">
                <a:latin typeface="+mj-lt"/>
              </a:rPr>
              <a:t>1. Introducció</a:t>
            </a:r>
            <a:endParaRPr lang="ca-ES" sz="3200" dirty="0">
              <a:latin typeface="+mj-lt"/>
            </a:endParaRPr>
          </a:p>
        </p:txBody>
      </p:sp>
      <p:sp>
        <p:nvSpPr>
          <p:cNvPr id="8" name="6 CuadroTexto"/>
          <p:cNvSpPr txBox="1"/>
          <p:nvPr/>
        </p:nvSpPr>
        <p:spPr>
          <a:xfrm>
            <a:off x="4310382" y="4412205"/>
            <a:ext cx="1613717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800" dirty="0" err="1"/>
              <a:t>Lorem</a:t>
            </a:r>
            <a:r>
              <a:rPr lang="es-ES" sz="1800" dirty="0"/>
              <a:t> </a:t>
            </a:r>
            <a:r>
              <a:rPr lang="es-ES" sz="1800" dirty="0" err="1"/>
              <a:t>ipsum</a:t>
            </a:r>
            <a:r>
              <a:rPr lang="es-ES" sz="1800" dirty="0"/>
              <a:t> dolor </a:t>
            </a:r>
            <a:r>
              <a:rPr lang="es-ES" sz="1800" dirty="0" err="1"/>
              <a:t>sit</a:t>
            </a:r>
            <a:r>
              <a:rPr lang="es-ES" sz="1800" dirty="0"/>
              <a:t> </a:t>
            </a:r>
            <a:r>
              <a:rPr lang="es-ES" sz="1800" dirty="0" err="1"/>
              <a:t>amet</a:t>
            </a:r>
            <a:r>
              <a:rPr lang="es-ES" sz="1800" dirty="0"/>
              <a:t>, </a:t>
            </a:r>
            <a:r>
              <a:rPr lang="es-ES" sz="1800" dirty="0" err="1"/>
              <a:t>consectetur</a:t>
            </a:r>
            <a:r>
              <a:rPr lang="es-ES" sz="1800" dirty="0"/>
              <a:t> </a:t>
            </a:r>
            <a:r>
              <a:rPr lang="es-ES" sz="1800" dirty="0" err="1"/>
              <a:t>adipisicing</a:t>
            </a:r>
            <a:r>
              <a:rPr lang="es-ES" sz="1800" dirty="0"/>
              <a:t> </a:t>
            </a:r>
            <a:r>
              <a:rPr lang="es-ES" sz="1800" dirty="0" err="1"/>
              <a:t>elit</a:t>
            </a:r>
            <a:r>
              <a:rPr lang="es-ES" sz="1800" dirty="0"/>
              <a:t>, sed do </a:t>
            </a:r>
            <a:r>
              <a:rPr lang="es-ES" sz="1800" dirty="0" err="1"/>
              <a:t>eiusmod</a:t>
            </a:r>
            <a:r>
              <a:rPr lang="es-ES" sz="1800" dirty="0"/>
              <a:t> </a:t>
            </a:r>
            <a:r>
              <a:rPr lang="es-ES" sz="1800" dirty="0" err="1"/>
              <a:t>tempor</a:t>
            </a:r>
            <a:r>
              <a:rPr lang="es-ES" sz="1800" dirty="0"/>
              <a:t> </a:t>
            </a:r>
            <a:r>
              <a:rPr lang="es-ES" sz="1800" dirty="0" err="1"/>
              <a:t>incididunt</a:t>
            </a:r>
            <a:r>
              <a:rPr lang="es-ES" sz="1800" dirty="0"/>
              <a:t> ut labore et </a:t>
            </a:r>
            <a:r>
              <a:rPr lang="es-ES" sz="1800" dirty="0" err="1"/>
              <a:t>dolore</a:t>
            </a:r>
            <a:r>
              <a:rPr lang="es-ES" sz="1800" dirty="0"/>
              <a:t> magna </a:t>
            </a:r>
            <a:r>
              <a:rPr lang="es-ES" sz="1800" dirty="0" err="1"/>
              <a:t>aliqua</a:t>
            </a:r>
            <a:r>
              <a:rPr lang="es-ES" sz="1800" dirty="0"/>
              <a:t>. Ut </a:t>
            </a:r>
            <a:r>
              <a:rPr lang="es-ES" sz="1800" dirty="0" err="1"/>
              <a:t>enim</a:t>
            </a:r>
            <a:r>
              <a:rPr lang="es-ES" sz="1800" dirty="0"/>
              <a:t> ad </a:t>
            </a:r>
            <a:r>
              <a:rPr lang="es-ES" sz="1800" dirty="0" err="1"/>
              <a:t>minim</a:t>
            </a:r>
            <a:r>
              <a:rPr lang="es-ES" sz="1800" dirty="0"/>
              <a:t> </a:t>
            </a:r>
            <a:r>
              <a:rPr lang="es-ES" sz="1800" dirty="0" err="1"/>
              <a:t>veniam</a:t>
            </a:r>
            <a:r>
              <a:rPr lang="es-ES" sz="1800" dirty="0"/>
              <a:t>, </a:t>
            </a:r>
            <a:r>
              <a:rPr lang="es-ES" sz="1800" dirty="0" err="1"/>
              <a:t>quis</a:t>
            </a:r>
            <a:r>
              <a:rPr lang="es-ES" sz="1800" dirty="0"/>
              <a:t> </a:t>
            </a:r>
            <a:r>
              <a:rPr lang="es-ES" sz="1800" dirty="0" err="1"/>
              <a:t>nostrud</a:t>
            </a:r>
            <a:r>
              <a:rPr lang="es-ES" sz="1800" dirty="0"/>
              <a:t> </a:t>
            </a:r>
            <a:r>
              <a:rPr lang="es-ES" sz="1800" dirty="0" err="1"/>
              <a:t>exercitation</a:t>
            </a:r>
            <a:r>
              <a:rPr lang="es-ES" sz="1800" dirty="0"/>
              <a:t> </a:t>
            </a:r>
            <a:r>
              <a:rPr lang="es-ES" sz="1800" dirty="0" err="1"/>
              <a:t>ullamco</a:t>
            </a:r>
            <a:r>
              <a:rPr lang="es-ES" sz="1800" dirty="0"/>
              <a:t> </a:t>
            </a:r>
            <a:r>
              <a:rPr lang="es-ES" sz="1800" dirty="0" err="1"/>
              <a:t>laboris</a:t>
            </a:r>
            <a:r>
              <a:rPr lang="es-ES" sz="1800" dirty="0"/>
              <a:t> </a:t>
            </a:r>
            <a:r>
              <a:rPr lang="es-ES" sz="1800" dirty="0" err="1"/>
              <a:t>nisi</a:t>
            </a:r>
            <a:r>
              <a:rPr lang="es-ES" sz="1800" dirty="0"/>
              <a:t> ut </a:t>
            </a:r>
            <a:r>
              <a:rPr lang="es-ES" sz="1800" dirty="0" err="1"/>
              <a:t>aliquip</a:t>
            </a:r>
            <a:r>
              <a:rPr lang="es-ES" sz="1800" dirty="0"/>
              <a:t> ex </a:t>
            </a:r>
            <a:r>
              <a:rPr lang="es-ES" sz="1800" dirty="0" err="1"/>
              <a:t>ea</a:t>
            </a:r>
            <a:r>
              <a:rPr lang="es-ES" sz="1800" dirty="0"/>
              <a:t> </a:t>
            </a:r>
            <a:r>
              <a:rPr lang="es-ES" sz="1800" dirty="0" err="1"/>
              <a:t>commodo</a:t>
            </a:r>
            <a:r>
              <a:rPr lang="es-ES" sz="1800" dirty="0"/>
              <a:t> </a:t>
            </a:r>
            <a:r>
              <a:rPr lang="es-ES" sz="1800" dirty="0" err="1"/>
              <a:t>consequat</a:t>
            </a:r>
            <a:r>
              <a:rPr lang="es-ES" sz="1800" dirty="0"/>
              <a:t>. </a:t>
            </a:r>
            <a:r>
              <a:rPr lang="es-ES" sz="1800" dirty="0" err="1"/>
              <a:t>Duis</a:t>
            </a:r>
            <a:r>
              <a:rPr lang="es-ES" sz="1800" dirty="0"/>
              <a:t> </a:t>
            </a:r>
            <a:r>
              <a:rPr lang="es-ES" sz="1800" dirty="0" err="1"/>
              <a:t>aute</a:t>
            </a:r>
            <a:r>
              <a:rPr lang="es-ES" sz="1800" dirty="0"/>
              <a:t> </a:t>
            </a:r>
            <a:r>
              <a:rPr lang="es-ES" sz="1800" dirty="0" err="1"/>
              <a:t>irure</a:t>
            </a:r>
            <a:r>
              <a:rPr lang="es-ES" sz="1800" dirty="0"/>
              <a:t> dolor in </a:t>
            </a:r>
            <a:r>
              <a:rPr lang="es-ES" sz="1800" dirty="0" err="1"/>
              <a:t>reprehenderit</a:t>
            </a:r>
            <a:r>
              <a:rPr lang="es-ES" sz="1800" dirty="0"/>
              <a:t> in </a:t>
            </a:r>
            <a:r>
              <a:rPr lang="es-ES" sz="1800" dirty="0" err="1"/>
              <a:t>voluptate</a:t>
            </a:r>
            <a:r>
              <a:rPr lang="es-ES" sz="1800" dirty="0"/>
              <a:t> </a:t>
            </a:r>
            <a:r>
              <a:rPr lang="es-ES" sz="1800" dirty="0" err="1"/>
              <a:t>velit</a:t>
            </a:r>
            <a:r>
              <a:rPr lang="es-ES" sz="1800" dirty="0"/>
              <a:t> </a:t>
            </a:r>
            <a:r>
              <a:rPr lang="es-ES" sz="1800" dirty="0" err="1"/>
              <a:t>esse</a:t>
            </a:r>
            <a:r>
              <a:rPr lang="es-ES" sz="1800" dirty="0"/>
              <a:t> </a:t>
            </a:r>
            <a:r>
              <a:rPr lang="es-ES" sz="1800" dirty="0" err="1"/>
              <a:t>cillum</a:t>
            </a:r>
            <a:r>
              <a:rPr lang="es-ES" sz="1800" dirty="0"/>
              <a:t> </a:t>
            </a:r>
            <a:r>
              <a:rPr lang="es-ES" sz="1800" dirty="0" err="1"/>
              <a:t>dolore</a:t>
            </a:r>
            <a:r>
              <a:rPr lang="es-ES" sz="1800" dirty="0"/>
              <a:t> </a:t>
            </a:r>
            <a:r>
              <a:rPr lang="es-ES" sz="1800" dirty="0" err="1"/>
              <a:t>eu</a:t>
            </a:r>
            <a:r>
              <a:rPr lang="es-ES" sz="1800" dirty="0"/>
              <a:t> </a:t>
            </a:r>
            <a:r>
              <a:rPr lang="es-ES" sz="1800" dirty="0" err="1"/>
              <a:t>fugiat</a:t>
            </a:r>
            <a:r>
              <a:rPr lang="es-ES" sz="1800" dirty="0"/>
              <a:t> </a:t>
            </a:r>
            <a:r>
              <a:rPr lang="es-ES" sz="1800" dirty="0" err="1"/>
              <a:t>nulla</a:t>
            </a:r>
            <a:r>
              <a:rPr lang="es-ES" sz="1800" dirty="0"/>
              <a:t> </a:t>
            </a:r>
            <a:r>
              <a:rPr lang="es-ES" sz="1800" dirty="0" err="1"/>
              <a:t>pariatur</a:t>
            </a:r>
            <a:r>
              <a:rPr lang="es-ES" sz="1800" dirty="0"/>
              <a:t>. </a:t>
            </a:r>
            <a:r>
              <a:rPr lang="es-ES" sz="1800" dirty="0" err="1"/>
              <a:t>Excepteur</a:t>
            </a:r>
            <a:r>
              <a:rPr lang="es-ES" sz="1800" dirty="0"/>
              <a:t> </a:t>
            </a:r>
            <a:r>
              <a:rPr lang="es-ES" sz="1800" dirty="0" err="1"/>
              <a:t>sint</a:t>
            </a:r>
            <a:r>
              <a:rPr lang="es-ES" sz="1800" dirty="0"/>
              <a:t> </a:t>
            </a:r>
            <a:r>
              <a:rPr lang="es-ES" sz="1800" dirty="0" err="1"/>
              <a:t>occaecat</a:t>
            </a:r>
            <a:r>
              <a:rPr lang="es-ES" sz="1800" dirty="0"/>
              <a:t> </a:t>
            </a:r>
            <a:r>
              <a:rPr lang="es-ES" sz="1800" dirty="0" err="1"/>
              <a:t>cupidatat</a:t>
            </a:r>
            <a:r>
              <a:rPr lang="es-ES" sz="1800" dirty="0"/>
              <a:t> non </a:t>
            </a:r>
            <a:r>
              <a:rPr lang="es-ES" sz="1800" dirty="0" err="1"/>
              <a:t>proident</a:t>
            </a:r>
            <a:r>
              <a:rPr lang="es-ES" sz="1800" dirty="0"/>
              <a:t>, </a:t>
            </a:r>
            <a:r>
              <a:rPr lang="es-ES" sz="1800" dirty="0" err="1"/>
              <a:t>sunt</a:t>
            </a:r>
            <a:r>
              <a:rPr lang="es-ES" sz="1800" dirty="0"/>
              <a:t> in culpa </a:t>
            </a:r>
            <a:r>
              <a:rPr lang="es-ES" sz="1800" dirty="0" err="1"/>
              <a:t>qui</a:t>
            </a:r>
            <a:r>
              <a:rPr lang="es-ES" sz="1800" dirty="0"/>
              <a:t> </a:t>
            </a:r>
            <a:r>
              <a:rPr lang="es-ES" sz="1800" dirty="0" err="1"/>
              <a:t>officia</a:t>
            </a:r>
            <a:r>
              <a:rPr lang="es-ES" sz="1800" dirty="0"/>
              <a:t> </a:t>
            </a:r>
            <a:r>
              <a:rPr lang="es-ES" sz="1800" dirty="0" err="1"/>
              <a:t>deserunt</a:t>
            </a:r>
            <a:r>
              <a:rPr lang="es-ES" sz="1800" dirty="0"/>
              <a:t> </a:t>
            </a:r>
            <a:r>
              <a:rPr lang="es-ES" sz="1800" dirty="0" err="1"/>
              <a:t>mollit</a:t>
            </a:r>
            <a:r>
              <a:rPr lang="es-ES" sz="1800" dirty="0"/>
              <a:t> </a:t>
            </a:r>
            <a:r>
              <a:rPr lang="es-ES" sz="1800" dirty="0" err="1"/>
              <a:t>anim</a:t>
            </a:r>
            <a:r>
              <a:rPr lang="es-ES" sz="1800" dirty="0"/>
              <a:t> id </a:t>
            </a:r>
            <a:r>
              <a:rPr lang="es-ES" sz="1800" dirty="0" err="1"/>
              <a:t>est</a:t>
            </a:r>
            <a:r>
              <a:rPr lang="es-ES" sz="1800" dirty="0"/>
              <a:t> </a:t>
            </a:r>
            <a:r>
              <a:rPr lang="es-ES" sz="1800" dirty="0" err="1"/>
              <a:t>laborum</a:t>
            </a:r>
            <a:r>
              <a:rPr lang="es-ES" sz="1800" dirty="0"/>
              <a:t>.</a:t>
            </a:r>
          </a:p>
          <a:p>
            <a:pPr algn="just"/>
            <a:endParaRPr lang="es-ES" sz="1800" dirty="0"/>
          </a:p>
          <a:p>
            <a:pPr algn="just"/>
            <a:r>
              <a:rPr lang="es-ES" sz="1800" dirty="0" err="1"/>
              <a:t>Lorem</a:t>
            </a:r>
            <a:r>
              <a:rPr lang="es-ES" sz="1800" dirty="0"/>
              <a:t> </a:t>
            </a:r>
            <a:r>
              <a:rPr lang="es-ES" sz="1800" dirty="0" err="1"/>
              <a:t>ipsum</a:t>
            </a:r>
            <a:r>
              <a:rPr lang="es-ES" sz="1800" dirty="0"/>
              <a:t> dolor </a:t>
            </a:r>
            <a:r>
              <a:rPr lang="es-ES" sz="1800" dirty="0" err="1"/>
              <a:t>sit</a:t>
            </a:r>
            <a:r>
              <a:rPr lang="es-ES" sz="1800" dirty="0"/>
              <a:t> </a:t>
            </a:r>
            <a:r>
              <a:rPr lang="es-ES" sz="1800" dirty="0" err="1"/>
              <a:t>amet</a:t>
            </a:r>
            <a:r>
              <a:rPr lang="es-ES" sz="1800" dirty="0"/>
              <a:t>, </a:t>
            </a:r>
            <a:r>
              <a:rPr lang="es-ES" sz="1800" dirty="0" err="1"/>
              <a:t>consectetur</a:t>
            </a:r>
            <a:r>
              <a:rPr lang="es-ES" sz="1800" dirty="0"/>
              <a:t> </a:t>
            </a:r>
            <a:r>
              <a:rPr lang="es-ES" sz="1800" dirty="0" err="1"/>
              <a:t>adipisicing</a:t>
            </a:r>
            <a:r>
              <a:rPr lang="es-ES" sz="1800" dirty="0"/>
              <a:t> </a:t>
            </a:r>
            <a:r>
              <a:rPr lang="es-ES" sz="1800" dirty="0" err="1"/>
              <a:t>elit</a:t>
            </a:r>
            <a:r>
              <a:rPr lang="es-ES" sz="1800" dirty="0"/>
              <a:t>, sed do </a:t>
            </a:r>
            <a:r>
              <a:rPr lang="es-ES" sz="1800" dirty="0" err="1"/>
              <a:t>eiusmod</a:t>
            </a:r>
            <a:r>
              <a:rPr lang="es-ES" sz="1800" dirty="0"/>
              <a:t> </a:t>
            </a:r>
            <a:r>
              <a:rPr lang="es-ES" sz="1800" dirty="0" err="1"/>
              <a:t>tempor</a:t>
            </a:r>
            <a:r>
              <a:rPr lang="es-ES" sz="1800" dirty="0"/>
              <a:t> </a:t>
            </a:r>
            <a:r>
              <a:rPr lang="es-ES" sz="1800" dirty="0" err="1"/>
              <a:t>incididunt</a:t>
            </a:r>
            <a:r>
              <a:rPr lang="es-ES" sz="1800" dirty="0"/>
              <a:t> ut labore et </a:t>
            </a:r>
            <a:r>
              <a:rPr lang="es-ES" sz="1800" dirty="0" err="1"/>
              <a:t>dolore</a:t>
            </a:r>
            <a:r>
              <a:rPr lang="es-ES" sz="1800" dirty="0"/>
              <a:t> magna </a:t>
            </a:r>
            <a:r>
              <a:rPr lang="es-ES" sz="1800" dirty="0" err="1"/>
              <a:t>aliqua</a:t>
            </a:r>
            <a:r>
              <a:rPr lang="es-ES" sz="1800" dirty="0"/>
              <a:t>. Ut </a:t>
            </a:r>
            <a:r>
              <a:rPr lang="es-ES" sz="1800" dirty="0" err="1"/>
              <a:t>enim</a:t>
            </a:r>
            <a:r>
              <a:rPr lang="es-ES" sz="1800" dirty="0"/>
              <a:t> ad </a:t>
            </a:r>
            <a:r>
              <a:rPr lang="es-ES" sz="1800" dirty="0" err="1"/>
              <a:t>minim</a:t>
            </a:r>
            <a:r>
              <a:rPr lang="es-ES" sz="1800" dirty="0"/>
              <a:t> </a:t>
            </a:r>
            <a:r>
              <a:rPr lang="es-ES" sz="1800" dirty="0" err="1"/>
              <a:t>veniam</a:t>
            </a:r>
            <a:r>
              <a:rPr lang="es-ES" sz="1800" dirty="0"/>
              <a:t>, </a:t>
            </a:r>
            <a:r>
              <a:rPr lang="es-ES" sz="1800" dirty="0" err="1"/>
              <a:t>quis</a:t>
            </a:r>
            <a:r>
              <a:rPr lang="es-ES" sz="1800" dirty="0"/>
              <a:t> </a:t>
            </a:r>
            <a:r>
              <a:rPr lang="es-ES" sz="1800" dirty="0" err="1"/>
              <a:t>nostrud</a:t>
            </a:r>
            <a:r>
              <a:rPr lang="es-ES" sz="1800" dirty="0"/>
              <a:t> </a:t>
            </a:r>
            <a:r>
              <a:rPr lang="es-ES" sz="1800" dirty="0" err="1"/>
              <a:t>exercitation</a:t>
            </a:r>
            <a:r>
              <a:rPr lang="es-ES" sz="1800" dirty="0"/>
              <a:t> </a:t>
            </a:r>
            <a:r>
              <a:rPr lang="es-ES" sz="1800" dirty="0" err="1"/>
              <a:t>ullamco</a:t>
            </a:r>
            <a:r>
              <a:rPr lang="es-ES" sz="1800" dirty="0"/>
              <a:t> </a:t>
            </a:r>
            <a:r>
              <a:rPr lang="es-ES" sz="1800" dirty="0" err="1"/>
              <a:t>laboris</a:t>
            </a:r>
            <a:r>
              <a:rPr lang="es-ES" sz="1800" dirty="0"/>
              <a:t> </a:t>
            </a:r>
            <a:r>
              <a:rPr lang="es-ES" sz="1800" dirty="0" err="1"/>
              <a:t>nisi</a:t>
            </a:r>
            <a:r>
              <a:rPr lang="es-ES" sz="1800" dirty="0"/>
              <a:t> ut </a:t>
            </a:r>
            <a:r>
              <a:rPr lang="es-ES" sz="1800" dirty="0" err="1"/>
              <a:t>aliquip</a:t>
            </a:r>
            <a:r>
              <a:rPr lang="es-ES" sz="1800" dirty="0"/>
              <a:t> ex </a:t>
            </a:r>
            <a:r>
              <a:rPr lang="es-ES" sz="1800" dirty="0" err="1"/>
              <a:t>ea</a:t>
            </a:r>
            <a:r>
              <a:rPr lang="es-ES" sz="1800" dirty="0"/>
              <a:t> </a:t>
            </a:r>
            <a:r>
              <a:rPr lang="es-ES" sz="1800" dirty="0" err="1"/>
              <a:t>commodo</a:t>
            </a:r>
            <a:r>
              <a:rPr lang="es-ES" sz="1800" dirty="0"/>
              <a:t> </a:t>
            </a:r>
            <a:r>
              <a:rPr lang="es-ES" sz="1800" dirty="0" err="1"/>
              <a:t>consequat</a:t>
            </a:r>
            <a:r>
              <a:rPr lang="es-ES" sz="1800" dirty="0"/>
              <a:t>. </a:t>
            </a:r>
            <a:r>
              <a:rPr lang="es-ES" sz="1800" dirty="0" err="1"/>
              <a:t>Duis</a:t>
            </a:r>
            <a:r>
              <a:rPr lang="es-ES" sz="1800" dirty="0"/>
              <a:t> </a:t>
            </a:r>
            <a:r>
              <a:rPr lang="es-ES" sz="1800" dirty="0" err="1"/>
              <a:t>aute</a:t>
            </a:r>
            <a:r>
              <a:rPr lang="es-ES" sz="1800" dirty="0"/>
              <a:t> </a:t>
            </a:r>
            <a:r>
              <a:rPr lang="es-ES" sz="1800" dirty="0" err="1"/>
              <a:t>irure</a:t>
            </a:r>
            <a:r>
              <a:rPr lang="es-ES" sz="1800" dirty="0"/>
              <a:t> dolor in </a:t>
            </a:r>
            <a:r>
              <a:rPr lang="es-ES" sz="1800" dirty="0" err="1"/>
              <a:t>reprehenderit</a:t>
            </a:r>
            <a:r>
              <a:rPr lang="es-ES" sz="1800" dirty="0"/>
              <a:t> in </a:t>
            </a:r>
            <a:r>
              <a:rPr lang="es-ES" sz="1800" dirty="0" err="1"/>
              <a:t>voluptate</a:t>
            </a:r>
            <a:r>
              <a:rPr lang="es-ES" sz="1800" dirty="0"/>
              <a:t> </a:t>
            </a:r>
            <a:r>
              <a:rPr lang="es-ES" sz="1800" dirty="0" err="1"/>
              <a:t>velit</a:t>
            </a:r>
            <a:r>
              <a:rPr lang="es-ES" sz="1800" dirty="0"/>
              <a:t> </a:t>
            </a:r>
            <a:r>
              <a:rPr lang="es-ES" sz="1800" dirty="0" err="1"/>
              <a:t>esse</a:t>
            </a:r>
            <a:r>
              <a:rPr lang="es-ES" sz="1800" dirty="0"/>
              <a:t> </a:t>
            </a:r>
            <a:r>
              <a:rPr lang="es-ES" sz="1800" dirty="0" err="1"/>
              <a:t>cillum</a:t>
            </a:r>
            <a:r>
              <a:rPr lang="es-ES" sz="1800" dirty="0"/>
              <a:t> </a:t>
            </a:r>
            <a:r>
              <a:rPr lang="es-ES" sz="1800" dirty="0" err="1"/>
              <a:t>dolore</a:t>
            </a:r>
            <a:r>
              <a:rPr lang="es-ES" sz="1800" dirty="0"/>
              <a:t> </a:t>
            </a:r>
            <a:r>
              <a:rPr lang="es-ES" sz="1800" dirty="0" err="1"/>
              <a:t>eu</a:t>
            </a:r>
            <a:r>
              <a:rPr lang="es-ES" sz="1800" dirty="0"/>
              <a:t> </a:t>
            </a:r>
            <a:r>
              <a:rPr lang="es-ES" sz="1800" dirty="0" err="1"/>
              <a:t>fugiat</a:t>
            </a:r>
            <a:r>
              <a:rPr lang="es-ES" sz="1800" dirty="0"/>
              <a:t> </a:t>
            </a:r>
            <a:r>
              <a:rPr lang="es-ES" sz="1800" dirty="0" err="1"/>
              <a:t>nulla</a:t>
            </a:r>
            <a:r>
              <a:rPr lang="es-ES" sz="1800" dirty="0"/>
              <a:t> </a:t>
            </a:r>
            <a:r>
              <a:rPr lang="es-ES" sz="1800" dirty="0" err="1"/>
              <a:t>pariatur</a:t>
            </a:r>
            <a:r>
              <a:rPr lang="es-ES" sz="1800" dirty="0"/>
              <a:t>. </a:t>
            </a:r>
            <a:r>
              <a:rPr lang="es-ES" sz="1800" dirty="0" err="1"/>
              <a:t>Excepteur</a:t>
            </a:r>
            <a:r>
              <a:rPr lang="es-ES" sz="1800" dirty="0"/>
              <a:t> </a:t>
            </a:r>
            <a:r>
              <a:rPr lang="es-ES" sz="1800" dirty="0" err="1"/>
              <a:t>sint</a:t>
            </a:r>
            <a:r>
              <a:rPr lang="es-ES" sz="1800" dirty="0"/>
              <a:t> </a:t>
            </a:r>
            <a:r>
              <a:rPr lang="es-ES" sz="1800" dirty="0" err="1"/>
              <a:t>occaecat</a:t>
            </a:r>
            <a:r>
              <a:rPr lang="es-ES" sz="1800" dirty="0"/>
              <a:t> </a:t>
            </a:r>
            <a:r>
              <a:rPr lang="es-ES" sz="1800" dirty="0" err="1"/>
              <a:t>cupidatat</a:t>
            </a:r>
            <a:r>
              <a:rPr lang="es-ES" sz="1800" dirty="0"/>
              <a:t> non </a:t>
            </a:r>
            <a:r>
              <a:rPr lang="es-ES" sz="1800" dirty="0" err="1"/>
              <a:t>proident</a:t>
            </a:r>
            <a:r>
              <a:rPr lang="es-ES" sz="1800" dirty="0"/>
              <a:t>, </a:t>
            </a:r>
            <a:r>
              <a:rPr lang="es-ES" sz="1800" dirty="0" err="1"/>
              <a:t>sunt</a:t>
            </a:r>
            <a:r>
              <a:rPr lang="es-ES" sz="1800" dirty="0"/>
              <a:t> in culpa </a:t>
            </a:r>
            <a:r>
              <a:rPr lang="es-ES" sz="1800" dirty="0" err="1"/>
              <a:t>qui</a:t>
            </a:r>
            <a:r>
              <a:rPr lang="es-ES" sz="1800" dirty="0"/>
              <a:t> </a:t>
            </a:r>
            <a:r>
              <a:rPr lang="es-ES" sz="1800" dirty="0" err="1"/>
              <a:t>officia</a:t>
            </a:r>
            <a:r>
              <a:rPr lang="es-ES" sz="1800" dirty="0"/>
              <a:t> </a:t>
            </a:r>
            <a:r>
              <a:rPr lang="es-ES" sz="1800" dirty="0" err="1"/>
              <a:t>deserunt</a:t>
            </a:r>
            <a:r>
              <a:rPr lang="es-ES" sz="1800" dirty="0"/>
              <a:t> </a:t>
            </a:r>
            <a:r>
              <a:rPr lang="es-ES" sz="1800" dirty="0" err="1"/>
              <a:t>mollit</a:t>
            </a:r>
            <a:r>
              <a:rPr lang="es-ES" sz="1800" dirty="0"/>
              <a:t> </a:t>
            </a:r>
            <a:r>
              <a:rPr lang="es-ES" sz="1800" dirty="0" err="1"/>
              <a:t>anim</a:t>
            </a:r>
            <a:r>
              <a:rPr lang="es-ES" sz="1800" dirty="0"/>
              <a:t> id </a:t>
            </a:r>
            <a:r>
              <a:rPr lang="es-ES" sz="1800" dirty="0" err="1"/>
              <a:t>est</a:t>
            </a:r>
            <a:r>
              <a:rPr lang="es-ES" sz="1800" dirty="0"/>
              <a:t> </a:t>
            </a:r>
            <a:r>
              <a:rPr lang="es-ES" sz="1800" dirty="0" err="1"/>
              <a:t>laborum</a:t>
            </a:r>
            <a:r>
              <a:rPr lang="es-ES" sz="1800" dirty="0"/>
              <a:t>.</a:t>
            </a:r>
          </a:p>
        </p:txBody>
      </p:sp>
      <p:sp>
        <p:nvSpPr>
          <p:cNvPr id="9" name="7 CuadroTexto"/>
          <p:cNvSpPr txBox="1"/>
          <p:nvPr/>
        </p:nvSpPr>
        <p:spPr>
          <a:xfrm>
            <a:off x="4310383" y="6695073"/>
            <a:ext cx="16145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200" dirty="0" smtClean="0">
                <a:latin typeface="+mj-lt"/>
              </a:rPr>
              <a:t>2. Metodologia</a:t>
            </a:r>
            <a:endParaRPr lang="ca-ES" sz="3200" dirty="0">
              <a:latin typeface="+mj-lt"/>
            </a:endParaRPr>
          </a:p>
        </p:txBody>
      </p:sp>
      <p:sp>
        <p:nvSpPr>
          <p:cNvPr id="11" name="9 CuadroTexto"/>
          <p:cNvSpPr txBox="1"/>
          <p:nvPr/>
        </p:nvSpPr>
        <p:spPr>
          <a:xfrm>
            <a:off x="4310383" y="7216928"/>
            <a:ext cx="161458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800" dirty="0" err="1"/>
              <a:t>Lorem</a:t>
            </a:r>
            <a:r>
              <a:rPr lang="es-ES" sz="1800" dirty="0"/>
              <a:t> </a:t>
            </a:r>
            <a:r>
              <a:rPr lang="es-ES" sz="1800" dirty="0" err="1"/>
              <a:t>ipsum</a:t>
            </a:r>
            <a:r>
              <a:rPr lang="es-ES" sz="1800" dirty="0"/>
              <a:t> dolor </a:t>
            </a:r>
            <a:r>
              <a:rPr lang="es-ES" sz="1800" dirty="0" err="1"/>
              <a:t>sit</a:t>
            </a:r>
            <a:r>
              <a:rPr lang="es-ES" sz="1800" dirty="0"/>
              <a:t> </a:t>
            </a:r>
            <a:r>
              <a:rPr lang="es-ES" sz="1800" dirty="0" err="1"/>
              <a:t>amet</a:t>
            </a:r>
            <a:r>
              <a:rPr lang="es-ES" sz="1800" dirty="0"/>
              <a:t>, </a:t>
            </a:r>
            <a:r>
              <a:rPr lang="es-ES" sz="1800" dirty="0" err="1"/>
              <a:t>consectetur</a:t>
            </a:r>
            <a:r>
              <a:rPr lang="es-ES" sz="1800" dirty="0"/>
              <a:t> </a:t>
            </a:r>
            <a:r>
              <a:rPr lang="es-ES" sz="1800" dirty="0" err="1"/>
              <a:t>adipisicing</a:t>
            </a:r>
            <a:r>
              <a:rPr lang="es-ES" sz="1800" dirty="0"/>
              <a:t> </a:t>
            </a:r>
            <a:r>
              <a:rPr lang="es-ES" sz="1800" dirty="0" err="1"/>
              <a:t>elit</a:t>
            </a:r>
            <a:r>
              <a:rPr lang="es-ES" sz="1800" dirty="0"/>
              <a:t>, sed do </a:t>
            </a:r>
            <a:r>
              <a:rPr lang="es-ES" sz="1800" dirty="0" err="1"/>
              <a:t>eiusmod</a:t>
            </a:r>
            <a:r>
              <a:rPr lang="es-ES" sz="1800" dirty="0"/>
              <a:t> </a:t>
            </a:r>
            <a:r>
              <a:rPr lang="es-ES" sz="1800" dirty="0" err="1"/>
              <a:t>tempor</a:t>
            </a:r>
            <a:r>
              <a:rPr lang="es-ES" sz="1800" dirty="0"/>
              <a:t> </a:t>
            </a:r>
            <a:r>
              <a:rPr lang="es-ES" sz="1800" dirty="0" err="1"/>
              <a:t>incididunt</a:t>
            </a:r>
            <a:r>
              <a:rPr lang="es-ES" sz="1800" dirty="0"/>
              <a:t> ut labore et </a:t>
            </a:r>
            <a:r>
              <a:rPr lang="es-ES" sz="1800" dirty="0" err="1"/>
              <a:t>dolore</a:t>
            </a:r>
            <a:r>
              <a:rPr lang="es-ES" sz="1800" dirty="0"/>
              <a:t> magna </a:t>
            </a:r>
            <a:r>
              <a:rPr lang="es-ES" sz="1800" dirty="0" err="1"/>
              <a:t>aliqua</a:t>
            </a:r>
            <a:r>
              <a:rPr lang="es-ES" sz="1800" dirty="0"/>
              <a:t>. Ut </a:t>
            </a:r>
            <a:r>
              <a:rPr lang="es-ES" sz="1800" dirty="0" err="1"/>
              <a:t>enim</a:t>
            </a:r>
            <a:r>
              <a:rPr lang="es-ES" sz="1800" dirty="0"/>
              <a:t> ad </a:t>
            </a:r>
            <a:r>
              <a:rPr lang="es-ES" sz="1800" dirty="0" err="1"/>
              <a:t>minim</a:t>
            </a:r>
            <a:r>
              <a:rPr lang="es-ES" sz="1800" dirty="0"/>
              <a:t> </a:t>
            </a:r>
            <a:r>
              <a:rPr lang="es-ES" sz="1800" dirty="0" err="1"/>
              <a:t>veniam</a:t>
            </a:r>
            <a:r>
              <a:rPr lang="es-ES" sz="1800" dirty="0"/>
              <a:t>, </a:t>
            </a:r>
            <a:r>
              <a:rPr lang="es-ES" sz="1800" dirty="0" err="1"/>
              <a:t>quis</a:t>
            </a:r>
            <a:r>
              <a:rPr lang="es-ES" sz="1800" dirty="0"/>
              <a:t> </a:t>
            </a:r>
            <a:r>
              <a:rPr lang="es-ES" sz="1800" dirty="0" err="1"/>
              <a:t>nostrud</a:t>
            </a:r>
            <a:r>
              <a:rPr lang="es-ES" sz="1800" dirty="0"/>
              <a:t> </a:t>
            </a:r>
            <a:r>
              <a:rPr lang="es-ES" sz="1800" dirty="0" err="1"/>
              <a:t>exercitation</a:t>
            </a:r>
            <a:r>
              <a:rPr lang="es-ES" sz="1800" dirty="0"/>
              <a:t> </a:t>
            </a:r>
            <a:r>
              <a:rPr lang="es-ES" sz="1800" dirty="0" err="1"/>
              <a:t>ullamco</a:t>
            </a:r>
            <a:r>
              <a:rPr lang="es-ES" sz="1800" dirty="0"/>
              <a:t> </a:t>
            </a:r>
            <a:r>
              <a:rPr lang="es-ES" sz="1800" dirty="0" err="1"/>
              <a:t>laboris</a:t>
            </a:r>
            <a:r>
              <a:rPr lang="es-ES" sz="1800" dirty="0"/>
              <a:t> </a:t>
            </a:r>
            <a:r>
              <a:rPr lang="es-ES" sz="1800" dirty="0" err="1"/>
              <a:t>nisi</a:t>
            </a:r>
            <a:r>
              <a:rPr lang="es-ES" sz="1800" dirty="0"/>
              <a:t> ut </a:t>
            </a:r>
            <a:r>
              <a:rPr lang="es-ES" sz="1800" dirty="0" err="1"/>
              <a:t>aliquip</a:t>
            </a:r>
            <a:r>
              <a:rPr lang="es-ES" sz="1800" dirty="0"/>
              <a:t> ex </a:t>
            </a:r>
            <a:r>
              <a:rPr lang="es-ES" sz="1800" dirty="0" err="1"/>
              <a:t>ea</a:t>
            </a:r>
            <a:r>
              <a:rPr lang="es-ES" sz="1800" dirty="0"/>
              <a:t> </a:t>
            </a:r>
            <a:r>
              <a:rPr lang="es-ES" sz="1800" dirty="0" err="1"/>
              <a:t>commodo</a:t>
            </a:r>
            <a:r>
              <a:rPr lang="es-ES" sz="1800" dirty="0"/>
              <a:t> </a:t>
            </a:r>
            <a:r>
              <a:rPr lang="es-ES" sz="1800" dirty="0" err="1"/>
              <a:t>consequat</a:t>
            </a:r>
            <a:r>
              <a:rPr lang="es-ES" sz="1800" dirty="0"/>
              <a:t>. </a:t>
            </a:r>
            <a:r>
              <a:rPr lang="es-ES" sz="1800" dirty="0" err="1"/>
              <a:t>Duis</a:t>
            </a:r>
            <a:r>
              <a:rPr lang="es-ES" sz="1800" dirty="0"/>
              <a:t> </a:t>
            </a:r>
            <a:r>
              <a:rPr lang="es-ES" sz="1800" dirty="0" err="1"/>
              <a:t>aute</a:t>
            </a:r>
            <a:r>
              <a:rPr lang="es-ES" sz="1800" dirty="0"/>
              <a:t> </a:t>
            </a:r>
            <a:r>
              <a:rPr lang="es-ES" sz="1800" dirty="0" err="1"/>
              <a:t>irure</a:t>
            </a:r>
            <a:r>
              <a:rPr lang="es-ES" sz="1800" dirty="0"/>
              <a:t> dolor in </a:t>
            </a:r>
            <a:r>
              <a:rPr lang="es-ES" sz="1800" dirty="0" err="1"/>
              <a:t>reprehenderit</a:t>
            </a:r>
            <a:r>
              <a:rPr lang="es-ES" sz="1800" dirty="0"/>
              <a:t> in </a:t>
            </a:r>
            <a:r>
              <a:rPr lang="es-ES" sz="1800" dirty="0" err="1"/>
              <a:t>voluptate</a:t>
            </a:r>
            <a:r>
              <a:rPr lang="es-ES" sz="1800" dirty="0"/>
              <a:t> </a:t>
            </a:r>
            <a:r>
              <a:rPr lang="es-ES" sz="1800" dirty="0" err="1"/>
              <a:t>velit</a:t>
            </a:r>
            <a:r>
              <a:rPr lang="es-ES" sz="1800" dirty="0"/>
              <a:t> </a:t>
            </a:r>
            <a:r>
              <a:rPr lang="es-ES" sz="1800" dirty="0" err="1"/>
              <a:t>esse</a:t>
            </a:r>
            <a:r>
              <a:rPr lang="es-ES" sz="1800" dirty="0"/>
              <a:t> </a:t>
            </a:r>
            <a:r>
              <a:rPr lang="es-ES" sz="1800" dirty="0" err="1"/>
              <a:t>cillum</a:t>
            </a:r>
            <a:r>
              <a:rPr lang="es-ES" sz="1800" dirty="0"/>
              <a:t> </a:t>
            </a:r>
            <a:r>
              <a:rPr lang="es-ES" sz="1800" dirty="0" err="1"/>
              <a:t>dolore</a:t>
            </a:r>
            <a:r>
              <a:rPr lang="es-ES" sz="1800" dirty="0"/>
              <a:t> </a:t>
            </a:r>
            <a:r>
              <a:rPr lang="es-ES" sz="1800" dirty="0" err="1"/>
              <a:t>eu</a:t>
            </a:r>
            <a:r>
              <a:rPr lang="es-ES" sz="1800" dirty="0"/>
              <a:t> </a:t>
            </a:r>
            <a:r>
              <a:rPr lang="es-ES" sz="1800" dirty="0" err="1"/>
              <a:t>fugiat</a:t>
            </a:r>
            <a:r>
              <a:rPr lang="es-ES" sz="1800" dirty="0"/>
              <a:t> </a:t>
            </a:r>
            <a:r>
              <a:rPr lang="es-ES" sz="1800" dirty="0" err="1"/>
              <a:t>nulla</a:t>
            </a:r>
            <a:r>
              <a:rPr lang="es-ES" sz="1800" dirty="0"/>
              <a:t> </a:t>
            </a:r>
            <a:r>
              <a:rPr lang="es-ES" sz="1800" dirty="0" err="1"/>
              <a:t>pariatur</a:t>
            </a:r>
            <a:r>
              <a:rPr lang="es-ES" sz="1800" dirty="0"/>
              <a:t>. </a:t>
            </a:r>
            <a:r>
              <a:rPr lang="es-ES" sz="1800" dirty="0" err="1"/>
              <a:t>Excepteur</a:t>
            </a:r>
            <a:r>
              <a:rPr lang="es-ES" sz="1800" dirty="0"/>
              <a:t> </a:t>
            </a:r>
            <a:r>
              <a:rPr lang="es-ES" sz="1800" dirty="0" err="1"/>
              <a:t>sint</a:t>
            </a:r>
            <a:r>
              <a:rPr lang="es-ES" sz="1800" dirty="0"/>
              <a:t> </a:t>
            </a:r>
            <a:r>
              <a:rPr lang="es-ES" sz="1800" dirty="0" err="1"/>
              <a:t>occaecat</a:t>
            </a:r>
            <a:r>
              <a:rPr lang="es-ES" sz="1800" dirty="0"/>
              <a:t> </a:t>
            </a:r>
            <a:r>
              <a:rPr lang="es-ES" sz="1800" dirty="0" err="1"/>
              <a:t>cupidatat</a:t>
            </a:r>
            <a:r>
              <a:rPr lang="es-ES" sz="1800" dirty="0"/>
              <a:t> non </a:t>
            </a:r>
            <a:r>
              <a:rPr lang="es-ES" sz="1800" dirty="0" err="1"/>
              <a:t>proident</a:t>
            </a:r>
            <a:r>
              <a:rPr lang="es-ES" sz="1800" dirty="0"/>
              <a:t>, </a:t>
            </a:r>
            <a:r>
              <a:rPr lang="es-ES" sz="1800" dirty="0" err="1"/>
              <a:t>sunt</a:t>
            </a:r>
            <a:r>
              <a:rPr lang="es-ES" sz="1800" dirty="0"/>
              <a:t> in culpa </a:t>
            </a:r>
            <a:r>
              <a:rPr lang="es-ES" sz="1800" dirty="0" err="1"/>
              <a:t>qui</a:t>
            </a:r>
            <a:r>
              <a:rPr lang="es-ES" sz="1800" dirty="0"/>
              <a:t> </a:t>
            </a:r>
            <a:r>
              <a:rPr lang="es-ES" sz="1800" dirty="0" err="1"/>
              <a:t>officia</a:t>
            </a:r>
            <a:r>
              <a:rPr lang="es-ES" sz="1800" dirty="0"/>
              <a:t> </a:t>
            </a:r>
            <a:r>
              <a:rPr lang="es-ES" sz="1800" dirty="0" err="1"/>
              <a:t>deserunt</a:t>
            </a:r>
            <a:r>
              <a:rPr lang="es-ES" sz="1800" dirty="0"/>
              <a:t> </a:t>
            </a:r>
            <a:r>
              <a:rPr lang="es-ES" sz="1800" dirty="0" err="1"/>
              <a:t>mollit</a:t>
            </a:r>
            <a:r>
              <a:rPr lang="es-ES" sz="1800" dirty="0"/>
              <a:t> </a:t>
            </a:r>
            <a:r>
              <a:rPr lang="es-ES" sz="1800" dirty="0" err="1"/>
              <a:t>anim</a:t>
            </a:r>
            <a:r>
              <a:rPr lang="es-ES" sz="1800" dirty="0"/>
              <a:t> id </a:t>
            </a:r>
            <a:r>
              <a:rPr lang="es-ES" sz="1800" dirty="0" err="1"/>
              <a:t>est</a:t>
            </a:r>
            <a:r>
              <a:rPr lang="es-ES" sz="1800" dirty="0"/>
              <a:t> </a:t>
            </a:r>
            <a:r>
              <a:rPr lang="es-ES" sz="1800" dirty="0" err="1"/>
              <a:t>laborum</a:t>
            </a:r>
            <a:r>
              <a:rPr lang="es-ES" sz="1800" dirty="0" smtClean="0"/>
              <a:t>.</a:t>
            </a:r>
            <a:endParaRPr lang="es-ES" sz="1800" dirty="0"/>
          </a:p>
        </p:txBody>
      </p:sp>
      <p:sp>
        <p:nvSpPr>
          <p:cNvPr id="15" name="13 CuadroTexto"/>
          <p:cNvSpPr txBox="1"/>
          <p:nvPr/>
        </p:nvSpPr>
        <p:spPr>
          <a:xfrm>
            <a:off x="4310383" y="13342006"/>
            <a:ext cx="16145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200" dirty="0" smtClean="0">
                <a:latin typeface="+mj-lt"/>
              </a:rPr>
              <a:t>3. Resultats</a:t>
            </a:r>
            <a:endParaRPr lang="ca-ES" sz="3200" dirty="0">
              <a:latin typeface="+mj-lt"/>
            </a:endParaRPr>
          </a:p>
        </p:txBody>
      </p:sp>
      <p:sp>
        <p:nvSpPr>
          <p:cNvPr id="17" name="15 CuadroTexto"/>
          <p:cNvSpPr txBox="1"/>
          <p:nvPr/>
        </p:nvSpPr>
        <p:spPr>
          <a:xfrm>
            <a:off x="4310383" y="13863860"/>
            <a:ext cx="161458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800" dirty="0" err="1"/>
              <a:t>Lorem</a:t>
            </a:r>
            <a:r>
              <a:rPr lang="es-ES" sz="1800" dirty="0"/>
              <a:t> </a:t>
            </a:r>
            <a:r>
              <a:rPr lang="es-ES" sz="1800" dirty="0" err="1"/>
              <a:t>ipsum</a:t>
            </a:r>
            <a:r>
              <a:rPr lang="es-ES" sz="1800" dirty="0"/>
              <a:t> dolor </a:t>
            </a:r>
            <a:r>
              <a:rPr lang="es-ES" sz="1800" dirty="0" err="1"/>
              <a:t>sit</a:t>
            </a:r>
            <a:r>
              <a:rPr lang="es-ES" sz="1800" dirty="0"/>
              <a:t> </a:t>
            </a:r>
            <a:r>
              <a:rPr lang="es-ES" sz="1800" dirty="0" err="1"/>
              <a:t>amet</a:t>
            </a:r>
            <a:r>
              <a:rPr lang="es-ES" sz="1800" dirty="0"/>
              <a:t>, </a:t>
            </a:r>
            <a:r>
              <a:rPr lang="es-ES" sz="1800" dirty="0" err="1"/>
              <a:t>consectetur</a:t>
            </a:r>
            <a:r>
              <a:rPr lang="es-ES" sz="1800" dirty="0"/>
              <a:t> </a:t>
            </a:r>
            <a:r>
              <a:rPr lang="es-ES" sz="1800" dirty="0" err="1"/>
              <a:t>adipisicing</a:t>
            </a:r>
            <a:r>
              <a:rPr lang="es-ES" sz="1800" dirty="0"/>
              <a:t> </a:t>
            </a:r>
            <a:r>
              <a:rPr lang="es-ES" sz="1800" dirty="0" err="1"/>
              <a:t>elit</a:t>
            </a:r>
            <a:r>
              <a:rPr lang="es-ES" sz="1800" dirty="0"/>
              <a:t>, sed do </a:t>
            </a:r>
            <a:r>
              <a:rPr lang="es-ES" sz="1800" dirty="0" err="1"/>
              <a:t>eiusmod</a:t>
            </a:r>
            <a:r>
              <a:rPr lang="es-ES" sz="1800" dirty="0"/>
              <a:t> </a:t>
            </a:r>
            <a:r>
              <a:rPr lang="es-ES" sz="1800" dirty="0" err="1"/>
              <a:t>tempor</a:t>
            </a:r>
            <a:r>
              <a:rPr lang="es-ES" sz="1800" dirty="0"/>
              <a:t> </a:t>
            </a:r>
            <a:r>
              <a:rPr lang="es-ES" sz="1800" dirty="0" err="1"/>
              <a:t>incididunt</a:t>
            </a:r>
            <a:r>
              <a:rPr lang="es-ES" sz="1800" dirty="0"/>
              <a:t> ut labore et </a:t>
            </a:r>
            <a:r>
              <a:rPr lang="es-ES" sz="1800" dirty="0" err="1"/>
              <a:t>dolore</a:t>
            </a:r>
            <a:r>
              <a:rPr lang="es-ES" sz="1800" dirty="0"/>
              <a:t> magna </a:t>
            </a:r>
            <a:r>
              <a:rPr lang="es-ES" sz="1800" dirty="0" err="1"/>
              <a:t>aliqua</a:t>
            </a:r>
            <a:r>
              <a:rPr lang="es-ES" sz="1800" dirty="0"/>
              <a:t>. Ut </a:t>
            </a:r>
            <a:r>
              <a:rPr lang="es-ES" sz="1800" dirty="0" err="1"/>
              <a:t>enim</a:t>
            </a:r>
            <a:r>
              <a:rPr lang="es-ES" sz="1800" dirty="0"/>
              <a:t> ad </a:t>
            </a:r>
            <a:r>
              <a:rPr lang="es-ES" sz="1800" dirty="0" err="1"/>
              <a:t>minim</a:t>
            </a:r>
            <a:r>
              <a:rPr lang="es-ES" sz="1800" dirty="0"/>
              <a:t> </a:t>
            </a:r>
            <a:r>
              <a:rPr lang="es-ES" sz="1800" dirty="0" err="1"/>
              <a:t>veniam</a:t>
            </a:r>
            <a:r>
              <a:rPr lang="es-ES" sz="1800" dirty="0"/>
              <a:t>, </a:t>
            </a:r>
            <a:r>
              <a:rPr lang="es-ES" sz="1800" dirty="0" err="1"/>
              <a:t>quis</a:t>
            </a:r>
            <a:r>
              <a:rPr lang="es-ES" sz="1800" dirty="0"/>
              <a:t> </a:t>
            </a:r>
            <a:r>
              <a:rPr lang="es-ES" sz="1800" dirty="0" err="1"/>
              <a:t>nostrud</a:t>
            </a:r>
            <a:r>
              <a:rPr lang="es-ES" sz="1800" dirty="0"/>
              <a:t> </a:t>
            </a:r>
            <a:r>
              <a:rPr lang="es-ES" sz="1800" dirty="0" err="1"/>
              <a:t>exercitation</a:t>
            </a:r>
            <a:r>
              <a:rPr lang="es-ES" sz="1800" dirty="0"/>
              <a:t> </a:t>
            </a:r>
            <a:r>
              <a:rPr lang="es-ES" sz="1800" dirty="0" err="1"/>
              <a:t>ullamco</a:t>
            </a:r>
            <a:r>
              <a:rPr lang="es-ES" sz="1800" dirty="0"/>
              <a:t> </a:t>
            </a:r>
            <a:r>
              <a:rPr lang="es-ES" sz="1800" dirty="0" err="1"/>
              <a:t>laboris</a:t>
            </a:r>
            <a:r>
              <a:rPr lang="es-ES" sz="1800" dirty="0"/>
              <a:t> </a:t>
            </a:r>
            <a:r>
              <a:rPr lang="es-ES" sz="1800" dirty="0" err="1"/>
              <a:t>nisi</a:t>
            </a:r>
            <a:r>
              <a:rPr lang="es-ES" sz="1800" dirty="0"/>
              <a:t> ut </a:t>
            </a:r>
            <a:r>
              <a:rPr lang="es-ES" sz="1800" dirty="0" err="1"/>
              <a:t>aliquip</a:t>
            </a:r>
            <a:r>
              <a:rPr lang="es-ES" sz="1800" dirty="0"/>
              <a:t> ex </a:t>
            </a:r>
            <a:r>
              <a:rPr lang="es-ES" sz="1800" dirty="0" err="1"/>
              <a:t>ea</a:t>
            </a:r>
            <a:r>
              <a:rPr lang="es-ES" sz="1800" dirty="0"/>
              <a:t> </a:t>
            </a:r>
            <a:r>
              <a:rPr lang="es-ES" sz="1800" dirty="0" err="1"/>
              <a:t>commodo</a:t>
            </a:r>
            <a:r>
              <a:rPr lang="es-ES" sz="1800" dirty="0"/>
              <a:t> </a:t>
            </a:r>
            <a:r>
              <a:rPr lang="es-ES" sz="1800" dirty="0" err="1"/>
              <a:t>consequat</a:t>
            </a:r>
            <a:r>
              <a:rPr lang="es-ES" sz="1800" dirty="0"/>
              <a:t>. </a:t>
            </a:r>
            <a:r>
              <a:rPr lang="es-ES" sz="1800" dirty="0" err="1"/>
              <a:t>Duis</a:t>
            </a:r>
            <a:r>
              <a:rPr lang="es-ES" sz="1800" dirty="0"/>
              <a:t> </a:t>
            </a:r>
            <a:r>
              <a:rPr lang="es-ES" sz="1800" dirty="0" err="1"/>
              <a:t>aute</a:t>
            </a:r>
            <a:r>
              <a:rPr lang="es-ES" sz="1800" dirty="0"/>
              <a:t> </a:t>
            </a:r>
            <a:r>
              <a:rPr lang="es-ES" sz="1800" dirty="0" err="1"/>
              <a:t>irure</a:t>
            </a:r>
            <a:r>
              <a:rPr lang="es-ES" sz="1800" dirty="0"/>
              <a:t> dolor in </a:t>
            </a:r>
            <a:r>
              <a:rPr lang="es-ES" sz="1800" dirty="0" err="1"/>
              <a:t>reprehenderit</a:t>
            </a:r>
            <a:r>
              <a:rPr lang="es-ES" sz="1800" dirty="0"/>
              <a:t> in </a:t>
            </a:r>
            <a:r>
              <a:rPr lang="es-ES" sz="1800" dirty="0" err="1"/>
              <a:t>voluptate</a:t>
            </a:r>
            <a:r>
              <a:rPr lang="es-ES" sz="1800" dirty="0"/>
              <a:t> </a:t>
            </a:r>
            <a:r>
              <a:rPr lang="es-ES" sz="1800" dirty="0" err="1"/>
              <a:t>velit</a:t>
            </a:r>
            <a:r>
              <a:rPr lang="es-ES" sz="1800" dirty="0"/>
              <a:t> </a:t>
            </a:r>
            <a:r>
              <a:rPr lang="es-ES" sz="1800" dirty="0" err="1"/>
              <a:t>esse</a:t>
            </a:r>
            <a:r>
              <a:rPr lang="es-ES" sz="1800" dirty="0"/>
              <a:t> </a:t>
            </a:r>
            <a:r>
              <a:rPr lang="es-ES" sz="1800" dirty="0" err="1"/>
              <a:t>cillum</a:t>
            </a:r>
            <a:r>
              <a:rPr lang="es-ES" sz="1800" dirty="0"/>
              <a:t> </a:t>
            </a:r>
            <a:r>
              <a:rPr lang="es-ES" sz="1800" dirty="0" err="1"/>
              <a:t>dolore</a:t>
            </a:r>
            <a:r>
              <a:rPr lang="es-ES" sz="1800" dirty="0"/>
              <a:t> </a:t>
            </a:r>
            <a:r>
              <a:rPr lang="es-ES" sz="1800" dirty="0" err="1"/>
              <a:t>eu</a:t>
            </a:r>
            <a:r>
              <a:rPr lang="es-ES" sz="1800" dirty="0"/>
              <a:t> </a:t>
            </a:r>
            <a:r>
              <a:rPr lang="es-ES" sz="1800" dirty="0" err="1"/>
              <a:t>fugiat</a:t>
            </a:r>
            <a:r>
              <a:rPr lang="es-ES" sz="1800" dirty="0"/>
              <a:t> </a:t>
            </a:r>
            <a:r>
              <a:rPr lang="es-ES" sz="1800" dirty="0" err="1"/>
              <a:t>nulla</a:t>
            </a:r>
            <a:r>
              <a:rPr lang="es-ES" sz="1800" dirty="0"/>
              <a:t> </a:t>
            </a:r>
            <a:r>
              <a:rPr lang="es-ES" sz="1800" dirty="0" err="1"/>
              <a:t>pariatur</a:t>
            </a:r>
            <a:r>
              <a:rPr lang="es-ES" sz="1800" dirty="0"/>
              <a:t>. </a:t>
            </a:r>
            <a:r>
              <a:rPr lang="es-ES" sz="1800" dirty="0" err="1"/>
              <a:t>Excepteur</a:t>
            </a:r>
            <a:r>
              <a:rPr lang="es-ES" sz="1800" dirty="0"/>
              <a:t> </a:t>
            </a:r>
            <a:r>
              <a:rPr lang="es-ES" sz="1800" dirty="0" err="1"/>
              <a:t>sint</a:t>
            </a:r>
            <a:r>
              <a:rPr lang="es-ES" sz="1800" dirty="0"/>
              <a:t> </a:t>
            </a:r>
            <a:r>
              <a:rPr lang="es-ES" sz="1800" dirty="0" err="1"/>
              <a:t>occaecat</a:t>
            </a:r>
            <a:r>
              <a:rPr lang="es-ES" sz="1800" dirty="0"/>
              <a:t> </a:t>
            </a:r>
            <a:r>
              <a:rPr lang="es-ES" sz="1800" dirty="0" err="1"/>
              <a:t>cupidatat</a:t>
            </a:r>
            <a:r>
              <a:rPr lang="es-ES" sz="1800" dirty="0"/>
              <a:t> non </a:t>
            </a:r>
            <a:r>
              <a:rPr lang="es-ES" sz="1800" dirty="0" err="1"/>
              <a:t>proident</a:t>
            </a:r>
            <a:r>
              <a:rPr lang="es-ES" sz="1800" dirty="0"/>
              <a:t>, </a:t>
            </a:r>
            <a:r>
              <a:rPr lang="es-ES" sz="1800" dirty="0" err="1"/>
              <a:t>sunt</a:t>
            </a:r>
            <a:r>
              <a:rPr lang="es-ES" sz="1800" dirty="0"/>
              <a:t> in culpa </a:t>
            </a:r>
            <a:r>
              <a:rPr lang="es-ES" sz="1800" dirty="0" err="1"/>
              <a:t>qui</a:t>
            </a:r>
            <a:r>
              <a:rPr lang="es-ES" sz="1800" dirty="0"/>
              <a:t> </a:t>
            </a:r>
            <a:r>
              <a:rPr lang="es-ES" sz="1800" dirty="0" err="1"/>
              <a:t>officia</a:t>
            </a:r>
            <a:r>
              <a:rPr lang="es-ES" sz="1800" dirty="0"/>
              <a:t> </a:t>
            </a:r>
            <a:r>
              <a:rPr lang="es-ES" sz="1800" dirty="0" err="1"/>
              <a:t>deserunt</a:t>
            </a:r>
            <a:r>
              <a:rPr lang="es-ES" sz="1800" dirty="0"/>
              <a:t> </a:t>
            </a:r>
            <a:r>
              <a:rPr lang="es-ES" sz="1800" dirty="0" err="1"/>
              <a:t>mollit</a:t>
            </a:r>
            <a:r>
              <a:rPr lang="es-ES" sz="1800" dirty="0"/>
              <a:t> </a:t>
            </a:r>
            <a:r>
              <a:rPr lang="es-ES" sz="1800" dirty="0" err="1"/>
              <a:t>anim</a:t>
            </a:r>
            <a:r>
              <a:rPr lang="es-ES" sz="1800" dirty="0"/>
              <a:t> id </a:t>
            </a:r>
            <a:r>
              <a:rPr lang="es-ES" sz="1800" dirty="0" err="1"/>
              <a:t>est</a:t>
            </a:r>
            <a:r>
              <a:rPr lang="es-ES" sz="1800" dirty="0"/>
              <a:t> </a:t>
            </a:r>
            <a:r>
              <a:rPr lang="es-ES" sz="1800" dirty="0" err="1"/>
              <a:t>laborum</a:t>
            </a:r>
            <a:r>
              <a:rPr lang="es-ES" sz="1800" dirty="0" smtClean="0"/>
              <a:t>.</a:t>
            </a:r>
            <a:endParaRPr lang="es-ES" sz="1800" dirty="0"/>
          </a:p>
        </p:txBody>
      </p:sp>
      <p:sp>
        <p:nvSpPr>
          <p:cNvPr id="18" name="16 CuadroTexto"/>
          <p:cNvSpPr txBox="1"/>
          <p:nvPr/>
        </p:nvSpPr>
        <p:spPr>
          <a:xfrm>
            <a:off x="9748242" y="12130851"/>
            <a:ext cx="5624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800" dirty="0" smtClean="0">
                <a:latin typeface="+mj-lt"/>
              </a:rPr>
              <a:t>Figura 1. Figura de </a:t>
            </a:r>
            <a:r>
              <a:rPr lang="es-ES" sz="1800" dirty="0" err="1" smtClean="0">
                <a:latin typeface="+mj-lt"/>
              </a:rPr>
              <a:t>metodologia</a:t>
            </a:r>
            <a:r>
              <a:rPr lang="es-ES" sz="1800" dirty="0" smtClean="0">
                <a:latin typeface="+mj-lt"/>
              </a:rPr>
              <a:t> (centrada)</a:t>
            </a:r>
            <a:endParaRPr lang="es-ES" sz="1800" dirty="0">
              <a:latin typeface="+mj-lt"/>
            </a:endParaRPr>
          </a:p>
        </p:txBody>
      </p:sp>
      <p:sp>
        <p:nvSpPr>
          <p:cNvPr id="19" name="17 CuadroTexto"/>
          <p:cNvSpPr txBox="1"/>
          <p:nvPr/>
        </p:nvSpPr>
        <p:spPr>
          <a:xfrm>
            <a:off x="9571260" y="18469529"/>
            <a:ext cx="5624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800" dirty="0" smtClean="0">
                <a:latin typeface="+mj-lt"/>
              </a:rPr>
              <a:t>Figura </a:t>
            </a:r>
            <a:r>
              <a:rPr lang="es-ES" sz="1800" dirty="0">
                <a:latin typeface="+mj-lt"/>
              </a:rPr>
              <a:t>2</a:t>
            </a:r>
            <a:r>
              <a:rPr lang="es-ES" sz="1800" dirty="0" smtClean="0">
                <a:latin typeface="+mj-lt"/>
              </a:rPr>
              <a:t>. Figura de </a:t>
            </a:r>
            <a:r>
              <a:rPr lang="es-ES" sz="1800" dirty="0" err="1" smtClean="0">
                <a:latin typeface="+mj-lt"/>
              </a:rPr>
              <a:t>resultats</a:t>
            </a:r>
            <a:r>
              <a:rPr lang="es-ES" sz="1800" dirty="0" smtClean="0">
                <a:latin typeface="+mj-lt"/>
              </a:rPr>
              <a:t>…</a:t>
            </a:r>
            <a:endParaRPr lang="es-ES" sz="1800" dirty="0">
              <a:latin typeface="+mj-lt"/>
            </a:endParaRPr>
          </a:p>
        </p:txBody>
      </p:sp>
      <p:sp>
        <p:nvSpPr>
          <p:cNvPr id="20" name="18 CuadroTexto"/>
          <p:cNvSpPr txBox="1"/>
          <p:nvPr/>
        </p:nvSpPr>
        <p:spPr>
          <a:xfrm>
            <a:off x="9716565" y="19153442"/>
            <a:ext cx="7485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800" dirty="0" smtClean="0"/>
              <a:t>Proseguir con la estructura del artículo según proceda</a:t>
            </a:r>
            <a:endParaRPr lang="es-ES" sz="1800" dirty="0"/>
          </a:p>
        </p:txBody>
      </p:sp>
      <p:sp>
        <p:nvSpPr>
          <p:cNvPr id="22" name="23 CuadroTexto"/>
          <p:cNvSpPr txBox="1"/>
          <p:nvPr/>
        </p:nvSpPr>
        <p:spPr>
          <a:xfrm>
            <a:off x="4310382" y="23184075"/>
            <a:ext cx="161458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800" dirty="0" smtClean="0"/>
              <a:t>…</a:t>
            </a:r>
            <a:endParaRPr lang="es-ES" sz="1800" dirty="0"/>
          </a:p>
          <a:p>
            <a:pPr algn="just"/>
            <a:endParaRPr lang="es-ES" sz="1800" dirty="0"/>
          </a:p>
          <a:p>
            <a:pPr algn="just"/>
            <a:r>
              <a:rPr lang="es-ES" sz="1800" dirty="0" err="1"/>
              <a:t>Lorem</a:t>
            </a:r>
            <a:r>
              <a:rPr lang="es-ES" sz="1800" dirty="0"/>
              <a:t> </a:t>
            </a:r>
            <a:r>
              <a:rPr lang="es-ES" sz="1800" dirty="0" err="1"/>
              <a:t>ipsum</a:t>
            </a:r>
            <a:r>
              <a:rPr lang="es-ES" sz="1800" dirty="0"/>
              <a:t> dolor </a:t>
            </a:r>
            <a:r>
              <a:rPr lang="es-ES" sz="1800" dirty="0" err="1"/>
              <a:t>sit</a:t>
            </a:r>
            <a:r>
              <a:rPr lang="es-ES" sz="1800" dirty="0"/>
              <a:t> </a:t>
            </a:r>
            <a:r>
              <a:rPr lang="es-ES" sz="1800" dirty="0" err="1"/>
              <a:t>amet</a:t>
            </a:r>
            <a:r>
              <a:rPr lang="es-ES" sz="1800" dirty="0"/>
              <a:t>, </a:t>
            </a:r>
            <a:r>
              <a:rPr lang="es-ES" sz="1800" dirty="0" err="1"/>
              <a:t>consectetur</a:t>
            </a:r>
            <a:r>
              <a:rPr lang="es-ES" sz="1800" dirty="0"/>
              <a:t> </a:t>
            </a:r>
            <a:r>
              <a:rPr lang="es-ES" sz="1800" dirty="0" err="1"/>
              <a:t>adipisicing</a:t>
            </a:r>
            <a:r>
              <a:rPr lang="es-ES" sz="1800" dirty="0"/>
              <a:t> </a:t>
            </a:r>
            <a:r>
              <a:rPr lang="es-ES" sz="1800" dirty="0" err="1"/>
              <a:t>elit</a:t>
            </a:r>
            <a:r>
              <a:rPr lang="es-ES" sz="1800" dirty="0"/>
              <a:t>, sed do </a:t>
            </a:r>
            <a:r>
              <a:rPr lang="es-ES" sz="1800" dirty="0" err="1"/>
              <a:t>eiusmod</a:t>
            </a:r>
            <a:r>
              <a:rPr lang="es-ES" sz="1800" dirty="0"/>
              <a:t> </a:t>
            </a:r>
            <a:r>
              <a:rPr lang="es-ES" sz="1800" dirty="0" err="1"/>
              <a:t>tempor</a:t>
            </a:r>
            <a:r>
              <a:rPr lang="es-ES" sz="1800" dirty="0"/>
              <a:t> </a:t>
            </a:r>
            <a:r>
              <a:rPr lang="es-ES" sz="1800" dirty="0" err="1"/>
              <a:t>incididunt</a:t>
            </a:r>
            <a:r>
              <a:rPr lang="es-ES" sz="1800" dirty="0"/>
              <a:t> ut labore et </a:t>
            </a:r>
            <a:r>
              <a:rPr lang="es-ES" sz="1800" dirty="0" err="1"/>
              <a:t>dolore</a:t>
            </a:r>
            <a:r>
              <a:rPr lang="es-ES" sz="1800" dirty="0"/>
              <a:t> magna </a:t>
            </a:r>
            <a:r>
              <a:rPr lang="es-ES" sz="1800" dirty="0" err="1"/>
              <a:t>aliqua</a:t>
            </a:r>
            <a:r>
              <a:rPr lang="es-ES" sz="1800" dirty="0"/>
              <a:t>. Ut </a:t>
            </a:r>
            <a:r>
              <a:rPr lang="es-ES" sz="1800" dirty="0" err="1"/>
              <a:t>enim</a:t>
            </a:r>
            <a:r>
              <a:rPr lang="es-ES" sz="1800" dirty="0"/>
              <a:t> ad </a:t>
            </a:r>
            <a:r>
              <a:rPr lang="es-ES" sz="1800" dirty="0" err="1"/>
              <a:t>minim</a:t>
            </a:r>
            <a:r>
              <a:rPr lang="es-ES" sz="1800" dirty="0"/>
              <a:t> </a:t>
            </a:r>
            <a:r>
              <a:rPr lang="es-ES" sz="1800" dirty="0" err="1"/>
              <a:t>veniam</a:t>
            </a:r>
            <a:r>
              <a:rPr lang="es-ES" sz="1800" dirty="0"/>
              <a:t>, </a:t>
            </a:r>
            <a:r>
              <a:rPr lang="es-ES" sz="1800" dirty="0" err="1"/>
              <a:t>quis</a:t>
            </a:r>
            <a:r>
              <a:rPr lang="es-ES" sz="1800" dirty="0"/>
              <a:t> </a:t>
            </a:r>
            <a:r>
              <a:rPr lang="es-ES" sz="1800" dirty="0" err="1"/>
              <a:t>nostrud</a:t>
            </a:r>
            <a:r>
              <a:rPr lang="es-ES" sz="1800" dirty="0"/>
              <a:t> </a:t>
            </a:r>
            <a:r>
              <a:rPr lang="es-ES" sz="1800" dirty="0" err="1"/>
              <a:t>exercitation</a:t>
            </a:r>
            <a:r>
              <a:rPr lang="es-ES" sz="1800" dirty="0"/>
              <a:t> </a:t>
            </a:r>
            <a:r>
              <a:rPr lang="es-ES" sz="1800" dirty="0" err="1"/>
              <a:t>ullamco</a:t>
            </a:r>
            <a:r>
              <a:rPr lang="es-ES" sz="1800" dirty="0"/>
              <a:t> </a:t>
            </a:r>
            <a:r>
              <a:rPr lang="es-ES" sz="1800" dirty="0" err="1"/>
              <a:t>laboris</a:t>
            </a:r>
            <a:r>
              <a:rPr lang="es-ES" sz="1800" dirty="0"/>
              <a:t> </a:t>
            </a:r>
            <a:r>
              <a:rPr lang="es-ES" sz="1800" dirty="0" err="1"/>
              <a:t>nisi</a:t>
            </a:r>
            <a:r>
              <a:rPr lang="es-ES" sz="1800" dirty="0"/>
              <a:t> ut </a:t>
            </a:r>
            <a:r>
              <a:rPr lang="es-ES" sz="1800" dirty="0" err="1"/>
              <a:t>aliquip</a:t>
            </a:r>
            <a:r>
              <a:rPr lang="es-ES" sz="1800" dirty="0"/>
              <a:t> ex </a:t>
            </a:r>
            <a:r>
              <a:rPr lang="es-ES" sz="1800" dirty="0" err="1"/>
              <a:t>ea</a:t>
            </a:r>
            <a:r>
              <a:rPr lang="es-ES" sz="1800" dirty="0"/>
              <a:t> </a:t>
            </a:r>
            <a:r>
              <a:rPr lang="es-ES" sz="1800" dirty="0" err="1"/>
              <a:t>commodo</a:t>
            </a:r>
            <a:r>
              <a:rPr lang="es-ES" sz="1800" dirty="0"/>
              <a:t> </a:t>
            </a:r>
            <a:r>
              <a:rPr lang="es-ES" sz="1800" dirty="0" err="1"/>
              <a:t>consequat</a:t>
            </a:r>
            <a:r>
              <a:rPr lang="es-ES" sz="1800" dirty="0"/>
              <a:t>. </a:t>
            </a:r>
            <a:r>
              <a:rPr lang="es-ES" sz="1800" dirty="0" err="1"/>
              <a:t>Duis</a:t>
            </a:r>
            <a:r>
              <a:rPr lang="es-ES" sz="1800" dirty="0"/>
              <a:t> </a:t>
            </a:r>
            <a:r>
              <a:rPr lang="es-ES" sz="1800" dirty="0" err="1"/>
              <a:t>aute</a:t>
            </a:r>
            <a:r>
              <a:rPr lang="es-ES" sz="1800" dirty="0"/>
              <a:t> </a:t>
            </a:r>
            <a:r>
              <a:rPr lang="es-ES" sz="1800" dirty="0" err="1"/>
              <a:t>irure</a:t>
            </a:r>
            <a:r>
              <a:rPr lang="es-ES" sz="1800" dirty="0"/>
              <a:t> dolor in </a:t>
            </a:r>
            <a:r>
              <a:rPr lang="es-ES" sz="1800" dirty="0" err="1"/>
              <a:t>reprehenderit</a:t>
            </a:r>
            <a:r>
              <a:rPr lang="es-ES" sz="1800" dirty="0"/>
              <a:t> in </a:t>
            </a:r>
            <a:r>
              <a:rPr lang="es-ES" sz="1800" dirty="0" err="1"/>
              <a:t>voluptate</a:t>
            </a:r>
            <a:r>
              <a:rPr lang="es-ES" sz="1800" dirty="0"/>
              <a:t> </a:t>
            </a:r>
            <a:r>
              <a:rPr lang="es-ES" sz="1800" dirty="0" err="1"/>
              <a:t>velit</a:t>
            </a:r>
            <a:r>
              <a:rPr lang="es-ES" sz="1800" dirty="0"/>
              <a:t> </a:t>
            </a:r>
            <a:r>
              <a:rPr lang="es-ES" sz="1800" dirty="0" err="1"/>
              <a:t>esse</a:t>
            </a:r>
            <a:r>
              <a:rPr lang="es-ES" sz="1800" dirty="0"/>
              <a:t> </a:t>
            </a:r>
            <a:r>
              <a:rPr lang="es-ES" sz="1800" dirty="0" err="1"/>
              <a:t>cillum</a:t>
            </a:r>
            <a:r>
              <a:rPr lang="es-ES" sz="1800" dirty="0"/>
              <a:t> </a:t>
            </a:r>
            <a:r>
              <a:rPr lang="es-ES" sz="1800" dirty="0" err="1"/>
              <a:t>dolore</a:t>
            </a:r>
            <a:r>
              <a:rPr lang="es-ES" sz="1800" dirty="0"/>
              <a:t> </a:t>
            </a:r>
            <a:r>
              <a:rPr lang="es-ES" sz="1800" dirty="0" err="1"/>
              <a:t>eu</a:t>
            </a:r>
            <a:r>
              <a:rPr lang="es-ES" sz="1800" dirty="0"/>
              <a:t> </a:t>
            </a:r>
            <a:r>
              <a:rPr lang="es-ES" sz="1800" dirty="0" err="1"/>
              <a:t>fugiat</a:t>
            </a:r>
            <a:r>
              <a:rPr lang="es-ES" sz="1800" dirty="0"/>
              <a:t> </a:t>
            </a:r>
            <a:r>
              <a:rPr lang="es-ES" sz="1800" dirty="0" err="1"/>
              <a:t>nulla</a:t>
            </a:r>
            <a:r>
              <a:rPr lang="es-ES" sz="1800" dirty="0"/>
              <a:t> </a:t>
            </a:r>
            <a:r>
              <a:rPr lang="es-ES" sz="1800" dirty="0" err="1"/>
              <a:t>pariatur</a:t>
            </a:r>
            <a:r>
              <a:rPr lang="es-ES" sz="1800" dirty="0"/>
              <a:t>. </a:t>
            </a:r>
            <a:r>
              <a:rPr lang="es-ES" sz="1800" dirty="0" err="1"/>
              <a:t>Excepteur</a:t>
            </a:r>
            <a:r>
              <a:rPr lang="es-ES" sz="1800" dirty="0"/>
              <a:t> </a:t>
            </a:r>
            <a:r>
              <a:rPr lang="es-ES" sz="1800" dirty="0" err="1"/>
              <a:t>sint</a:t>
            </a:r>
            <a:r>
              <a:rPr lang="es-ES" sz="1800" dirty="0"/>
              <a:t> </a:t>
            </a:r>
            <a:r>
              <a:rPr lang="es-ES" sz="1800" dirty="0" err="1"/>
              <a:t>occaecat</a:t>
            </a:r>
            <a:r>
              <a:rPr lang="es-ES" sz="1800" dirty="0"/>
              <a:t> </a:t>
            </a:r>
            <a:r>
              <a:rPr lang="es-ES" sz="1800" dirty="0" err="1"/>
              <a:t>cupidatat</a:t>
            </a:r>
            <a:r>
              <a:rPr lang="es-ES" sz="1800" dirty="0"/>
              <a:t> non </a:t>
            </a:r>
            <a:r>
              <a:rPr lang="es-ES" sz="1800" dirty="0" err="1"/>
              <a:t>proident</a:t>
            </a:r>
            <a:r>
              <a:rPr lang="es-ES" sz="1800" dirty="0"/>
              <a:t>, </a:t>
            </a:r>
            <a:r>
              <a:rPr lang="es-ES" sz="1800" dirty="0" err="1"/>
              <a:t>sunt</a:t>
            </a:r>
            <a:r>
              <a:rPr lang="es-ES" sz="1800" dirty="0"/>
              <a:t> in culpa </a:t>
            </a:r>
            <a:r>
              <a:rPr lang="es-ES" sz="1800" dirty="0" err="1"/>
              <a:t>qui</a:t>
            </a:r>
            <a:r>
              <a:rPr lang="es-ES" sz="1800" dirty="0"/>
              <a:t> </a:t>
            </a:r>
            <a:r>
              <a:rPr lang="es-ES" sz="1800" dirty="0" err="1"/>
              <a:t>officia</a:t>
            </a:r>
            <a:r>
              <a:rPr lang="es-ES" sz="1800" dirty="0"/>
              <a:t> </a:t>
            </a:r>
            <a:r>
              <a:rPr lang="es-ES" sz="1800" dirty="0" err="1"/>
              <a:t>deserunt</a:t>
            </a:r>
            <a:r>
              <a:rPr lang="es-ES" sz="1800" dirty="0"/>
              <a:t> </a:t>
            </a:r>
            <a:r>
              <a:rPr lang="es-ES" sz="1800" dirty="0" err="1"/>
              <a:t>mollit</a:t>
            </a:r>
            <a:r>
              <a:rPr lang="es-ES" sz="1800" dirty="0"/>
              <a:t> </a:t>
            </a:r>
            <a:r>
              <a:rPr lang="es-ES" sz="1800" dirty="0" err="1"/>
              <a:t>anim</a:t>
            </a:r>
            <a:r>
              <a:rPr lang="es-ES" sz="1800" dirty="0"/>
              <a:t> id </a:t>
            </a:r>
            <a:r>
              <a:rPr lang="es-ES" sz="1800" dirty="0" err="1"/>
              <a:t>est</a:t>
            </a:r>
            <a:r>
              <a:rPr lang="es-ES" sz="1800" dirty="0"/>
              <a:t> </a:t>
            </a:r>
            <a:r>
              <a:rPr lang="es-ES" sz="1800" dirty="0" err="1"/>
              <a:t>laborum</a:t>
            </a:r>
            <a:r>
              <a:rPr lang="es-ES" sz="1800" dirty="0"/>
              <a:t>.</a:t>
            </a:r>
          </a:p>
        </p:txBody>
      </p:sp>
      <p:sp>
        <p:nvSpPr>
          <p:cNvPr id="23" name="24 CuadroTexto"/>
          <p:cNvSpPr txBox="1"/>
          <p:nvPr/>
        </p:nvSpPr>
        <p:spPr>
          <a:xfrm>
            <a:off x="4310382" y="24912784"/>
            <a:ext cx="161458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200" dirty="0" smtClean="0">
                <a:latin typeface="+mj-lt"/>
              </a:rPr>
              <a:t>N. Conclusions</a:t>
            </a:r>
            <a:endParaRPr lang="ca-ES" sz="3200" dirty="0">
              <a:latin typeface="+mj-lt"/>
            </a:endParaRPr>
          </a:p>
        </p:txBody>
      </p:sp>
      <p:sp>
        <p:nvSpPr>
          <p:cNvPr id="25" name="26 CuadroTexto"/>
          <p:cNvSpPr txBox="1"/>
          <p:nvPr/>
        </p:nvSpPr>
        <p:spPr>
          <a:xfrm>
            <a:off x="4310382" y="25507789"/>
            <a:ext cx="1614587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800" dirty="0" err="1"/>
              <a:t>Lorem</a:t>
            </a:r>
            <a:r>
              <a:rPr lang="es-ES" sz="1800" dirty="0"/>
              <a:t> </a:t>
            </a:r>
            <a:r>
              <a:rPr lang="es-ES" sz="1800" dirty="0" err="1"/>
              <a:t>ipsum</a:t>
            </a:r>
            <a:r>
              <a:rPr lang="es-ES" sz="1800" dirty="0"/>
              <a:t> dolor </a:t>
            </a:r>
            <a:r>
              <a:rPr lang="es-ES" sz="1800" dirty="0" err="1"/>
              <a:t>sit</a:t>
            </a:r>
            <a:r>
              <a:rPr lang="es-ES" sz="1800" dirty="0"/>
              <a:t> </a:t>
            </a:r>
            <a:r>
              <a:rPr lang="es-ES" sz="1800" dirty="0" err="1"/>
              <a:t>amet</a:t>
            </a:r>
            <a:r>
              <a:rPr lang="es-ES" sz="1800" dirty="0"/>
              <a:t>, </a:t>
            </a:r>
            <a:r>
              <a:rPr lang="es-ES" sz="1800" dirty="0" err="1"/>
              <a:t>consectetur</a:t>
            </a:r>
            <a:r>
              <a:rPr lang="es-ES" sz="1800" dirty="0"/>
              <a:t> </a:t>
            </a:r>
            <a:r>
              <a:rPr lang="es-ES" sz="1800" dirty="0" err="1"/>
              <a:t>adipisicing</a:t>
            </a:r>
            <a:r>
              <a:rPr lang="es-ES" sz="1800" dirty="0"/>
              <a:t> </a:t>
            </a:r>
            <a:r>
              <a:rPr lang="es-ES" sz="1800" dirty="0" err="1"/>
              <a:t>elit</a:t>
            </a:r>
            <a:r>
              <a:rPr lang="es-ES" sz="1800" dirty="0"/>
              <a:t>, sed do </a:t>
            </a:r>
            <a:r>
              <a:rPr lang="es-ES" sz="1800" dirty="0" err="1"/>
              <a:t>eiusmod</a:t>
            </a:r>
            <a:r>
              <a:rPr lang="es-ES" sz="1800" dirty="0"/>
              <a:t> </a:t>
            </a:r>
            <a:r>
              <a:rPr lang="es-ES" sz="1800" dirty="0" err="1"/>
              <a:t>tempor</a:t>
            </a:r>
            <a:r>
              <a:rPr lang="es-ES" sz="1800" dirty="0"/>
              <a:t> </a:t>
            </a:r>
            <a:r>
              <a:rPr lang="es-ES" sz="1800" dirty="0" err="1"/>
              <a:t>incididunt</a:t>
            </a:r>
            <a:r>
              <a:rPr lang="es-ES" sz="1800" dirty="0"/>
              <a:t> ut labore et </a:t>
            </a:r>
            <a:r>
              <a:rPr lang="es-ES" sz="1800" dirty="0" err="1"/>
              <a:t>dolore</a:t>
            </a:r>
            <a:r>
              <a:rPr lang="es-ES" sz="1800" dirty="0"/>
              <a:t> magna </a:t>
            </a:r>
            <a:r>
              <a:rPr lang="es-ES" sz="1800" dirty="0" err="1"/>
              <a:t>aliqua</a:t>
            </a:r>
            <a:r>
              <a:rPr lang="es-ES" sz="1800" dirty="0"/>
              <a:t>. Ut </a:t>
            </a:r>
            <a:r>
              <a:rPr lang="es-ES" sz="1800" dirty="0" err="1"/>
              <a:t>enim</a:t>
            </a:r>
            <a:r>
              <a:rPr lang="es-ES" sz="1800" dirty="0"/>
              <a:t> ad </a:t>
            </a:r>
            <a:r>
              <a:rPr lang="es-ES" sz="1800" dirty="0" err="1"/>
              <a:t>minim</a:t>
            </a:r>
            <a:r>
              <a:rPr lang="es-ES" sz="1800" dirty="0"/>
              <a:t> </a:t>
            </a:r>
            <a:r>
              <a:rPr lang="es-ES" sz="1800" dirty="0" err="1"/>
              <a:t>veniam</a:t>
            </a:r>
            <a:r>
              <a:rPr lang="es-ES" sz="1800" dirty="0"/>
              <a:t>, </a:t>
            </a:r>
            <a:r>
              <a:rPr lang="es-ES" sz="1800" dirty="0" err="1"/>
              <a:t>quis</a:t>
            </a:r>
            <a:r>
              <a:rPr lang="es-ES" sz="1800" dirty="0"/>
              <a:t> </a:t>
            </a:r>
            <a:r>
              <a:rPr lang="es-ES" sz="1800" dirty="0" err="1"/>
              <a:t>nostrud</a:t>
            </a:r>
            <a:r>
              <a:rPr lang="es-ES" sz="1800" dirty="0"/>
              <a:t> </a:t>
            </a:r>
            <a:r>
              <a:rPr lang="es-ES" sz="1800" dirty="0" err="1"/>
              <a:t>exercitation</a:t>
            </a:r>
            <a:r>
              <a:rPr lang="es-ES" sz="1800" dirty="0"/>
              <a:t> </a:t>
            </a:r>
            <a:r>
              <a:rPr lang="es-ES" sz="1800" dirty="0" err="1"/>
              <a:t>ullamco</a:t>
            </a:r>
            <a:r>
              <a:rPr lang="es-ES" sz="1800" dirty="0"/>
              <a:t> </a:t>
            </a:r>
            <a:r>
              <a:rPr lang="es-ES" sz="1800" dirty="0" err="1"/>
              <a:t>laboris</a:t>
            </a:r>
            <a:r>
              <a:rPr lang="es-ES" sz="1800" dirty="0"/>
              <a:t> </a:t>
            </a:r>
            <a:r>
              <a:rPr lang="es-ES" sz="1800" dirty="0" err="1"/>
              <a:t>nisi</a:t>
            </a:r>
            <a:r>
              <a:rPr lang="es-ES" sz="1800" dirty="0"/>
              <a:t> ut </a:t>
            </a:r>
            <a:r>
              <a:rPr lang="es-ES" sz="1800" dirty="0" err="1"/>
              <a:t>aliquip</a:t>
            </a:r>
            <a:r>
              <a:rPr lang="es-ES" sz="1800" dirty="0"/>
              <a:t> ex </a:t>
            </a:r>
            <a:r>
              <a:rPr lang="es-ES" sz="1800" dirty="0" err="1"/>
              <a:t>ea</a:t>
            </a:r>
            <a:r>
              <a:rPr lang="es-ES" sz="1800" dirty="0"/>
              <a:t> </a:t>
            </a:r>
            <a:r>
              <a:rPr lang="es-ES" sz="1800" dirty="0" err="1"/>
              <a:t>commodo</a:t>
            </a:r>
            <a:r>
              <a:rPr lang="es-ES" sz="1800" dirty="0"/>
              <a:t> </a:t>
            </a:r>
            <a:r>
              <a:rPr lang="es-ES" sz="1800" dirty="0" err="1"/>
              <a:t>consequat</a:t>
            </a:r>
            <a:r>
              <a:rPr lang="es-ES" sz="1800" dirty="0"/>
              <a:t>. </a:t>
            </a:r>
            <a:r>
              <a:rPr lang="es-ES" sz="1800" dirty="0" err="1"/>
              <a:t>Duis</a:t>
            </a:r>
            <a:r>
              <a:rPr lang="es-ES" sz="1800" dirty="0"/>
              <a:t> </a:t>
            </a:r>
            <a:r>
              <a:rPr lang="es-ES" sz="1800" dirty="0" err="1"/>
              <a:t>aute</a:t>
            </a:r>
            <a:r>
              <a:rPr lang="es-ES" sz="1800" dirty="0"/>
              <a:t> </a:t>
            </a:r>
            <a:r>
              <a:rPr lang="es-ES" sz="1800" dirty="0" err="1"/>
              <a:t>irure</a:t>
            </a:r>
            <a:r>
              <a:rPr lang="es-ES" sz="1800" dirty="0"/>
              <a:t> dolor in </a:t>
            </a:r>
            <a:r>
              <a:rPr lang="es-ES" sz="1800" dirty="0" err="1"/>
              <a:t>reprehenderit</a:t>
            </a:r>
            <a:r>
              <a:rPr lang="es-ES" sz="1800" dirty="0"/>
              <a:t> in </a:t>
            </a:r>
            <a:r>
              <a:rPr lang="es-ES" sz="1800" dirty="0" err="1"/>
              <a:t>voluptate</a:t>
            </a:r>
            <a:r>
              <a:rPr lang="es-ES" sz="1800" dirty="0"/>
              <a:t> </a:t>
            </a:r>
            <a:r>
              <a:rPr lang="es-ES" sz="1800" dirty="0" err="1"/>
              <a:t>velit</a:t>
            </a:r>
            <a:r>
              <a:rPr lang="es-ES" sz="1800" dirty="0"/>
              <a:t> </a:t>
            </a:r>
            <a:r>
              <a:rPr lang="es-ES" sz="1800" dirty="0" err="1"/>
              <a:t>esse</a:t>
            </a:r>
            <a:r>
              <a:rPr lang="es-ES" sz="1800" dirty="0"/>
              <a:t> </a:t>
            </a:r>
            <a:r>
              <a:rPr lang="es-ES" sz="1800" dirty="0" err="1"/>
              <a:t>cillum</a:t>
            </a:r>
            <a:r>
              <a:rPr lang="es-ES" sz="1800" dirty="0"/>
              <a:t> </a:t>
            </a:r>
            <a:r>
              <a:rPr lang="es-ES" sz="1800" dirty="0" err="1"/>
              <a:t>dolore</a:t>
            </a:r>
            <a:r>
              <a:rPr lang="es-ES" sz="1800" dirty="0"/>
              <a:t> </a:t>
            </a:r>
            <a:r>
              <a:rPr lang="es-ES" sz="1800" dirty="0" err="1"/>
              <a:t>eu</a:t>
            </a:r>
            <a:r>
              <a:rPr lang="es-ES" sz="1800" dirty="0"/>
              <a:t> </a:t>
            </a:r>
            <a:r>
              <a:rPr lang="es-ES" sz="1800" dirty="0" err="1"/>
              <a:t>fugiat</a:t>
            </a:r>
            <a:r>
              <a:rPr lang="es-ES" sz="1800" dirty="0"/>
              <a:t> </a:t>
            </a:r>
            <a:r>
              <a:rPr lang="es-ES" sz="1800" dirty="0" err="1"/>
              <a:t>nulla</a:t>
            </a:r>
            <a:r>
              <a:rPr lang="es-ES" sz="1800" dirty="0"/>
              <a:t> </a:t>
            </a:r>
            <a:r>
              <a:rPr lang="es-ES" sz="1800" dirty="0" err="1"/>
              <a:t>pariatur</a:t>
            </a:r>
            <a:r>
              <a:rPr lang="es-ES" sz="1800" dirty="0"/>
              <a:t>. </a:t>
            </a:r>
            <a:r>
              <a:rPr lang="es-ES" sz="1800" dirty="0" err="1"/>
              <a:t>Excepteur</a:t>
            </a:r>
            <a:r>
              <a:rPr lang="es-ES" sz="1800" dirty="0"/>
              <a:t> </a:t>
            </a:r>
            <a:r>
              <a:rPr lang="es-ES" sz="1800" dirty="0" err="1"/>
              <a:t>sint</a:t>
            </a:r>
            <a:r>
              <a:rPr lang="es-ES" sz="1800" dirty="0"/>
              <a:t> </a:t>
            </a:r>
            <a:r>
              <a:rPr lang="es-ES" sz="1800" dirty="0" err="1"/>
              <a:t>occaecat</a:t>
            </a:r>
            <a:r>
              <a:rPr lang="es-ES" sz="1800" dirty="0"/>
              <a:t> </a:t>
            </a:r>
            <a:r>
              <a:rPr lang="es-ES" sz="1800" dirty="0" err="1"/>
              <a:t>cupidatat</a:t>
            </a:r>
            <a:r>
              <a:rPr lang="es-ES" sz="1800" dirty="0"/>
              <a:t> non </a:t>
            </a:r>
            <a:r>
              <a:rPr lang="es-ES" sz="1800" dirty="0" err="1"/>
              <a:t>proident</a:t>
            </a:r>
            <a:r>
              <a:rPr lang="es-ES" sz="1800" dirty="0"/>
              <a:t>, </a:t>
            </a:r>
            <a:r>
              <a:rPr lang="es-ES" sz="1800" dirty="0" err="1"/>
              <a:t>sunt</a:t>
            </a:r>
            <a:r>
              <a:rPr lang="es-ES" sz="1800" dirty="0"/>
              <a:t> in culpa </a:t>
            </a:r>
            <a:r>
              <a:rPr lang="es-ES" sz="1800" dirty="0" err="1"/>
              <a:t>qui</a:t>
            </a:r>
            <a:r>
              <a:rPr lang="es-ES" sz="1800" dirty="0"/>
              <a:t> </a:t>
            </a:r>
            <a:r>
              <a:rPr lang="es-ES" sz="1800" dirty="0" err="1"/>
              <a:t>officia</a:t>
            </a:r>
            <a:r>
              <a:rPr lang="es-ES" sz="1800" dirty="0"/>
              <a:t> </a:t>
            </a:r>
            <a:r>
              <a:rPr lang="es-ES" sz="1800" dirty="0" err="1"/>
              <a:t>deserunt</a:t>
            </a:r>
            <a:r>
              <a:rPr lang="es-ES" sz="1800" dirty="0"/>
              <a:t> </a:t>
            </a:r>
            <a:r>
              <a:rPr lang="es-ES" sz="1800" dirty="0" err="1"/>
              <a:t>mollit</a:t>
            </a:r>
            <a:r>
              <a:rPr lang="es-ES" sz="1800" dirty="0"/>
              <a:t> </a:t>
            </a:r>
            <a:r>
              <a:rPr lang="es-ES" sz="1800" dirty="0" err="1"/>
              <a:t>anim</a:t>
            </a:r>
            <a:r>
              <a:rPr lang="es-ES" sz="1800" dirty="0"/>
              <a:t> id </a:t>
            </a:r>
            <a:r>
              <a:rPr lang="es-ES" sz="1800" dirty="0" err="1"/>
              <a:t>est</a:t>
            </a:r>
            <a:r>
              <a:rPr lang="es-ES" sz="1800" dirty="0"/>
              <a:t> </a:t>
            </a:r>
            <a:r>
              <a:rPr lang="es-ES" sz="1800" dirty="0" err="1"/>
              <a:t>laborum</a:t>
            </a:r>
            <a:r>
              <a:rPr lang="es-ES" sz="1800" dirty="0"/>
              <a:t>.</a:t>
            </a:r>
          </a:p>
          <a:p>
            <a:pPr algn="just"/>
            <a:endParaRPr lang="es-ES" sz="1800" dirty="0"/>
          </a:p>
          <a:p>
            <a:pPr algn="just"/>
            <a:r>
              <a:rPr lang="es-ES" sz="1800" dirty="0" err="1"/>
              <a:t>Lorem</a:t>
            </a:r>
            <a:r>
              <a:rPr lang="es-ES" sz="1800" dirty="0"/>
              <a:t> </a:t>
            </a:r>
            <a:r>
              <a:rPr lang="es-ES" sz="1800" dirty="0" err="1"/>
              <a:t>ipsum</a:t>
            </a:r>
            <a:r>
              <a:rPr lang="es-ES" sz="1800" dirty="0"/>
              <a:t> dolor </a:t>
            </a:r>
            <a:r>
              <a:rPr lang="es-ES" sz="1800" dirty="0" err="1"/>
              <a:t>sit</a:t>
            </a:r>
            <a:r>
              <a:rPr lang="es-ES" sz="1800" dirty="0"/>
              <a:t> </a:t>
            </a:r>
            <a:r>
              <a:rPr lang="es-ES" sz="1800" dirty="0" err="1"/>
              <a:t>amet</a:t>
            </a:r>
            <a:r>
              <a:rPr lang="es-ES" sz="1800" dirty="0"/>
              <a:t>, </a:t>
            </a:r>
            <a:r>
              <a:rPr lang="es-ES" sz="1800" dirty="0" err="1"/>
              <a:t>consectetur</a:t>
            </a:r>
            <a:r>
              <a:rPr lang="es-ES" sz="1800" dirty="0"/>
              <a:t> </a:t>
            </a:r>
            <a:r>
              <a:rPr lang="es-ES" sz="1800" dirty="0" err="1"/>
              <a:t>adipisicing</a:t>
            </a:r>
            <a:r>
              <a:rPr lang="es-ES" sz="1800" dirty="0"/>
              <a:t> </a:t>
            </a:r>
            <a:r>
              <a:rPr lang="es-ES" sz="1800" dirty="0" err="1"/>
              <a:t>elit</a:t>
            </a:r>
            <a:r>
              <a:rPr lang="es-ES" sz="1800" dirty="0"/>
              <a:t>, sed do </a:t>
            </a:r>
            <a:r>
              <a:rPr lang="es-ES" sz="1800" dirty="0" err="1"/>
              <a:t>eiusmod</a:t>
            </a:r>
            <a:r>
              <a:rPr lang="es-ES" sz="1800" dirty="0"/>
              <a:t> </a:t>
            </a:r>
            <a:r>
              <a:rPr lang="es-ES" sz="1800" dirty="0" err="1"/>
              <a:t>tempor</a:t>
            </a:r>
            <a:r>
              <a:rPr lang="es-ES" sz="1800" dirty="0"/>
              <a:t> </a:t>
            </a:r>
            <a:r>
              <a:rPr lang="es-ES" sz="1800" dirty="0" err="1"/>
              <a:t>incididunt</a:t>
            </a:r>
            <a:r>
              <a:rPr lang="es-ES" sz="1800" dirty="0"/>
              <a:t> ut labore et </a:t>
            </a:r>
            <a:r>
              <a:rPr lang="es-ES" sz="1800" dirty="0" err="1"/>
              <a:t>dolore</a:t>
            </a:r>
            <a:r>
              <a:rPr lang="es-ES" sz="1800" dirty="0"/>
              <a:t> magna </a:t>
            </a:r>
            <a:r>
              <a:rPr lang="es-ES" sz="1800" dirty="0" err="1"/>
              <a:t>aliqua</a:t>
            </a:r>
            <a:r>
              <a:rPr lang="es-ES" sz="1800" dirty="0"/>
              <a:t>. Ut </a:t>
            </a:r>
            <a:r>
              <a:rPr lang="es-ES" sz="1800" dirty="0" err="1"/>
              <a:t>enim</a:t>
            </a:r>
            <a:r>
              <a:rPr lang="es-ES" sz="1800" dirty="0"/>
              <a:t> ad </a:t>
            </a:r>
            <a:r>
              <a:rPr lang="es-ES" sz="1800" dirty="0" err="1"/>
              <a:t>minim</a:t>
            </a:r>
            <a:r>
              <a:rPr lang="es-ES" sz="1800" dirty="0"/>
              <a:t> </a:t>
            </a:r>
            <a:r>
              <a:rPr lang="es-ES" sz="1800" dirty="0" err="1"/>
              <a:t>veniam</a:t>
            </a:r>
            <a:r>
              <a:rPr lang="es-ES" sz="1800" dirty="0"/>
              <a:t>, </a:t>
            </a:r>
            <a:r>
              <a:rPr lang="es-ES" sz="1800" dirty="0" err="1"/>
              <a:t>quis</a:t>
            </a:r>
            <a:r>
              <a:rPr lang="es-ES" sz="1800" dirty="0"/>
              <a:t> </a:t>
            </a:r>
            <a:r>
              <a:rPr lang="es-ES" sz="1800" dirty="0" err="1"/>
              <a:t>nostrud</a:t>
            </a:r>
            <a:r>
              <a:rPr lang="es-ES" sz="1800" dirty="0"/>
              <a:t> </a:t>
            </a:r>
            <a:r>
              <a:rPr lang="es-ES" sz="1800" dirty="0" err="1"/>
              <a:t>exercitation</a:t>
            </a:r>
            <a:r>
              <a:rPr lang="es-ES" sz="1800" dirty="0"/>
              <a:t> </a:t>
            </a:r>
            <a:r>
              <a:rPr lang="es-ES" sz="1800" dirty="0" err="1"/>
              <a:t>ullamco</a:t>
            </a:r>
            <a:r>
              <a:rPr lang="es-ES" sz="1800" dirty="0"/>
              <a:t> </a:t>
            </a:r>
            <a:r>
              <a:rPr lang="es-ES" sz="1800" dirty="0" err="1"/>
              <a:t>laboris</a:t>
            </a:r>
            <a:r>
              <a:rPr lang="es-ES" sz="1800" dirty="0"/>
              <a:t> </a:t>
            </a:r>
            <a:r>
              <a:rPr lang="es-ES" sz="1800" dirty="0" err="1"/>
              <a:t>nisi</a:t>
            </a:r>
            <a:r>
              <a:rPr lang="es-ES" sz="1800" dirty="0"/>
              <a:t> ut </a:t>
            </a:r>
            <a:r>
              <a:rPr lang="es-ES" sz="1800" dirty="0" err="1"/>
              <a:t>aliquip</a:t>
            </a:r>
            <a:r>
              <a:rPr lang="es-ES" sz="1800" dirty="0"/>
              <a:t> ex </a:t>
            </a:r>
            <a:r>
              <a:rPr lang="es-ES" sz="1800" dirty="0" err="1"/>
              <a:t>ea</a:t>
            </a:r>
            <a:r>
              <a:rPr lang="es-ES" sz="1800" dirty="0"/>
              <a:t> </a:t>
            </a:r>
            <a:r>
              <a:rPr lang="es-ES" sz="1800" dirty="0" err="1"/>
              <a:t>commodo</a:t>
            </a:r>
            <a:r>
              <a:rPr lang="es-ES" sz="1800" dirty="0"/>
              <a:t> </a:t>
            </a:r>
            <a:r>
              <a:rPr lang="es-ES" sz="1800" dirty="0" err="1"/>
              <a:t>consequat</a:t>
            </a:r>
            <a:r>
              <a:rPr lang="es-ES" sz="1800" dirty="0"/>
              <a:t>. </a:t>
            </a:r>
            <a:r>
              <a:rPr lang="es-ES" sz="1800" dirty="0" err="1"/>
              <a:t>Duis</a:t>
            </a:r>
            <a:r>
              <a:rPr lang="es-ES" sz="1800" dirty="0"/>
              <a:t> </a:t>
            </a:r>
            <a:r>
              <a:rPr lang="es-ES" sz="1800" dirty="0" err="1"/>
              <a:t>aute</a:t>
            </a:r>
            <a:r>
              <a:rPr lang="es-ES" sz="1800" dirty="0"/>
              <a:t> </a:t>
            </a:r>
            <a:r>
              <a:rPr lang="es-ES" sz="1800" dirty="0" err="1"/>
              <a:t>irure</a:t>
            </a:r>
            <a:r>
              <a:rPr lang="es-ES" sz="1800" dirty="0"/>
              <a:t> dolor in </a:t>
            </a:r>
            <a:r>
              <a:rPr lang="es-ES" sz="1800" dirty="0" err="1"/>
              <a:t>reprehenderit</a:t>
            </a:r>
            <a:r>
              <a:rPr lang="es-ES" sz="1800" dirty="0"/>
              <a:t> in </a:t>
            </a:r>
            <a:r>
              <a:rPr lang="es-ES" sz="1800" dirty="0" err="1"/>
              <a:t>voluptate</a:t>
            </a:r>
            <a:r>
              <a:rPr lang="es-ES" sz="1800" dirty="0"/>
              <a:t> </a:t>
            </a:r>
            <a:r>
              <a:rPr lang="es-ES" sz="1800" dirty="0" err="1"/>
              <a:t>velit</a:t>
            </a:r>
            <a:r>
              <a:rPr lang="es-ES" sz="1800" dirty="0"/>
              <a:t> </a:t>
            </a:r>
            <a:r>
              <a:rPr lang="es-ES" sz="1800" dirty="0" err="1"/>
              <a:t>esse</a:t>
            </a:r>
            <a:r>
              <a:rPr lang="es-ES" sz="1800" dirty="0"/>
              <a:t> </a:t>
            </a:r>
            <a:r>
              <a:rPr lang="es-ES" sz="1800" dirty="0" err="1"/>
              <a:t>cillum</a:t>
            </a:r>
            <a:r>
              <a:rPr lang="es-ES" sz="1800" dirty="0"/>
              <a:t> </a:t>
            </a:r>
            <a:r>
              <a:rPr lang="es-ES" sz="1800" dirty="0" err="1"/>
              <a:t>dolore</a:t>
            </a:r>
            <a:r>
              <a:rPr lang="es-ES" sz="1800" dirty="0"/>
              <a:t> </a:t>
            </a:r>
            <a:r>
              <a:rPr lang="es-ES" sz="1800" dirty="0" err="1"/>
              <a:t>eu</a:t>
            </a:r>
            <a:r>
              <a:rPr lang="es-ES" sz="1800" dirty="0"/>
              <a:t> </a:t>
            </a:r>
            <a:r>
              <a:rPr lang="es-ES" sz="1800" dirty="0" err="1"/>
              <a:t>fugiat</a:t>
            </a:r>
            <a:r>
              <a:rPr lang="es-ES" sz="1800" dirty="0"/>
              <a:t> </a:t>
            </a:r>
            <a:r>
              <a:rPr lang="es-ES" sz="1800" dirty="0" err="1"/>
              <a:t>nulla</a:t>
            </a:r>
            <a:r>
              <a:rPr lang="es-ES" sz="1800" dirty="0"/>
              <a:t> </a:t>
            </a:r>
            <a:r>
              <a:rPr lang="es-ES" sz="1800" dirty="0" err="1"/>
              <a:t>pariatur</a:t>
            </a:r>
            <a:r>
              <a:rPr lang="es-ES" sz="1800" dirty="0"/>
              <a:t>. </a:t>
            </a:r>
            <a:r>
              <a:rPr lang="es-ES" sz="1800" dirty="0" err="1"/>
              <a:t>Excepteur</a:t>
            </a:r>
            <a:r>
              <a:rPr lang="es-ES" sz="1800" dirty="0"/>
              <a:t> </a:t>
            </a:r>
            <a:r>
              <a:rPr lang="es-ES" sz="1800" dirty="0" err="1"/>
              <a:t>sint</a:t>
            </a:r>
            <a:r>
              <a:rPr lang="es-ES" sz="1800" dirty="0"/>
              <a:t> </a:t>
            </a:r>
            <a:r>
              <a:rPr lang="es-ES" sz="1800" dirty="0" err="1"/>
              <a:t>occaecat</a:t>
            </a:r>
            <a:r>
              <a:rPr lang="es-ES" sz="1800" dirty="0"/>
              <a:t> </a:t>
            </a:r>
            <a:r>
              <a:rPr lang="es-ES" sz="1800" dirty="0" err="1"/>
              <a:t>cupidatat</a:t>
            </a:r>
            <a:r>
              <a:rPr lang="es-ES" sz="1800" dirty="0"/>
              <a:t> non </a:t>
            </a:r>
            <a:r>
              <a:rPr lang="es-ES" sz="1800" dirty="0" err="1"/>
              <a:t>proident</a:t>
            </a:r>
            <a:r>
              <a:rPr lang="es-ES" sz="1800" dirty="0"/>
              <a:t>, </a:t>
            </a:r>
            <a:r>
              <a:rPr lang="es-ES" sz="1800" dirty="0" err="1"/>
              <a:t>sunt</a:t>
            </a:r>
            <a:r>
              <a:rPr lang="es-ES" sz="1800" dirty="0"/>
              <a:t> in culpa </a:t>
            </a:r>
            <a:r>
              <a:rPr lang="es-ES" sz="1800" dirty="0" err="1"/>
              <a:t>qui</a:t>
            </a:r>
            <a:r>
              <a:rPr lang="es-ES" sz="1800" dirty="0"/>
              <a:t> </a:t>
            </a:r>
            <a:r>
              <a:rPr lang="es-ES" sz="1800" dirty="0" err="1"/>
              <a:t>officia</a:t>
            </a:r>
            <a:r>
              <a:rPr lang="es-ES" sz="1800" dirty="0"/>
              <a:t> </a:t>
            </a:r>
            <a:r>
              <a:rPr lang="es-ES" sz="1800" dirty="0" err="1"/>
              <a:t>deserunt</a:t>
            </a:r>
            <a:r>
              <a:rPr lang="es-ES" sz="1800" dirty="0"/>
              <a:t> </a:t>
            </a:r>
            <a:r>
              <a:rPr lang="es-ES" sz="1800" dirty="0" err="1"/>
              <a:t>mollit</a:t>
            </a:r>
            <a:r>
              <a:rPr lang="es-ES" sz="1800" dirty="0"/>
              <a:t> </a:t>
            </a:r>
            <a:r>
              <a:rPr lang="es-ES" sz="1800" dirty="0" err="1"/>
              <a:t>anim</a:t>
            </a:r>
            <a:r>
              <a:rPr lang="es-ES" sz="1800" dirty="0"/>
              <a:t> id </a:t>
            </a:r>
            <a:r>
              <a:rPr lang="es-ES" sz="1800" dirty="0" err="1"/>
              <a:t>est</a:t>
            </a:r>
            <a:r>
              <a:rPr lang="es-ES" sz="1800" dirty="0"/>
              <a:t> </a:t>
            </a:r>
            <a:r>
              <a:rPr lang="es-ES" sz="1800" dirty="0" err="1"/>
              <a:t>laborum</a:t>
            </a:r>
            <a:r>
              <a:rPr lang="es-ES" sz="1800" dirty="0"/>
              <a:t>.</a:t>
            </a:r>
          </a:p>
        </p:txBody>
      </p:sp>
      <p:sp>
        <p:nvSpPr>
          <p:cNvPr id="27" name="28 CuadroTexto"/>
          <p:cNvSpPr txBox="1"/>
          <p:nvPr/>
        </p:nvSpPr>
        <p:spPr>
          <a:xfrm>
            <a:off x="8662518" y="21698703"/>
            <a:ext cx="74853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600" dirty="0" smtClean="0"/>
              <a:t>…</a:t>
            </a:r>
            <a:endParaRPr lang="es-ES" sz="9600" dirty="0"/>
          </a:p>
        </p:txBody>
      </p:sp>
      <p:sp>
        <p:nvSpPr>
          <p:cNvPr id="28" name="29 CuadroTexto"/>
          <p:cNvSpPr txBox="1"/>
          <p:nvPr/>
        </p:nvSpPr>
        <p:spPr>
          <a:xfrm>
            <a:off x="8631948" y="19810259"/>
            <a:ext cx="74853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600" dirty="0" smtClean="0"/>
              <a:t>…</a:t>
            </a:r>
            <a:endParaRPr lang="es-ES" sz="9600" dirty="0"/>
          </a:p>
        </p:txBody>
      </p:sp>
      <p:sp>
        <p:nvSpPr>
          <p:cNvPr id="34" name="CuadroTexto 33"/>
          <p:cNvSpPr txBox="1"/>
          <p:nvPr/>
        </p:nvSpPr>
        <p:spPr>
          <a:xfrm>
            <a:off x="10099509" y="1309962"/>
            <a:ext cx="49653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a-ES" sz="6000" b="1" dirty="0" smtClean="0">
                <a:solidFill>
                  <a:schemeClr val="tx2">
                    <a:lumMod val="50000"/>
                  </a:schemeClr>
                </a:solidFill>
              </a:rPr>
              <a:t>TÍTOL: </a:t>
            </a:r>
            <a:r>
              <a:rPr lang="ca-ES" sz="6000" dirty="0" smtClean="0">
                <a:solidFill>
                  <a:schemeClr val="tx2">
                    <a:lumMod val="50000"/>
                  </a:schemeClr>
                </a:solidFill>
              </a:rPr>
              <a:t>Subtítol </a:t>
            </a:r>
            <a:endParaRPr lang="ca-ES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5" name="2 CuadroTexto"/>
          <p:cNvSpPr txBox="1"/>
          <p:nvPr/>
        </p:nvSpPr>
        <p:spPr>
          <a:xfrm>
            <a:off x="-129048" y="5986675"/>
            <a:ext cx="35507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3600" dirty="0" smtClean="0">
                <a:latin typeface="MV Boli" panose="02000500030200090000" pitchFamily="2" charset="0"/>
                <a:cs typeface="MV Boli" panose="02000500030200090000" pitchFamily="2" charset="0"/>
              </a:rPr>
              <a:t>Autors:</a:t>
            </a:r>
          </a:p>
          <a:p>
            <a:pPr algn="ctr"/>
            <a:endParaRPr lang="ca-ES" sz="3600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ca-ES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>N, </a:t>
            </a:r>
            <a:r>
              <a:rPr lang="ca-ES" sz="28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>Cognoms</a:t>
            </a:r>
            <a:r>
              <a:rPr lang="ca-ES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> 1</a:t>
            </a:r>
          </a:p>
          <a:p>
            <a:pPr algn="ctr"/>
            <a:r>
              <a:rPr lang="ca-ES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>N, </a:t>
            </a:r>
            <a:r>
              <a:rPr lang="ca-ES" sz="28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>Cognoms</a:t>
            </a:r>
            <a:r>
              <a:rPr lang="ca-ES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> 2</a:t>
            </a:r>
          </a:p>
          <a:p>
            <a:pPr algn="ctr"/>
            <a:r>
              <a:rPr lang="ca-ES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>N, </a:t>
            </a:r>
            <a:r>
              <a:rPr lang="ca-ES" sz="28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>Cognoms</a:t>
            </a:r>
            <a:r>
              <a:rPr lang="ca-ES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> 3</a:t>
            </a:r>
          </a:p>
          <a:p>
            <a:pPr algn="ctr"/>
            <a:endParaRPr lang="ca-ES" sz="2800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ca-ES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>Afiliació 1</a:t>
            </a:r>
          </a:p>
          <a:p>
            <a:pPr algn="ctr"/>
            <a:r>
              <a:rPr lang="ca-ES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>Afiliació 2</a:t>
            </a:r>
          </a:p>
          <a:p>
            <a:pPr algn="ctr"/>
            <a:r>
              <a:rPr lang="ca-ES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>Afiliació 3</a:t>
            </a:r>
            <a:endParaRPr lang="ca-ES" sz="28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6" name="3 CuadroTexto"/>
          <p:cNvSpPr txBox="1"/>
          <p:nvPr/>
        </p:nvSpPr>
        <p:spPr>
          <a:xfrm>
            <a:off x="91500" y="11527291"/>
            <a:ext cx="310970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3600" dirty="0" smtClean="0">
                <a:latin typeface="MV Boli" panose="02000500030200090000" pitchFamily="2" charset="0"/>
                <a:cs typeface="MV Boli" panose="02000500030200090000" pitchFamily="2" charset="0"/>
              </a:rPr>
              <a:t>Contacte:</a:t>
            </a:r>
          </a:p>
          <a:p>
            <a:pPr algn="ctr"/>
            <a:endParaRPr lang="ca-ES" sz="3600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ca-ES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>Nom</a:t>
            </a:r>
          </a:p>
          <a:p>
            <a:pPr algn="ctr"/>
            <a:r>
              <a:rPr lang="ca-ES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>Correu electrònic</a:t>
            </a:r>
          </a:p>
          <a:p>
            <a:pPr algn="ctr"/>
            <a:r>
              <a:rPr lang="ca-ES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>Direcció</a:t>
            </a:r>
          </a:p>
          <a:p>
            <a:pPr algn="ctr"/>
            <a:r>
              <a:rPr lang="ca-ES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>Telèfon</a:t>
            </a:r>
          </a:p>
        </p:txBody>
      </p:sp>
      <p:sp>
        <p:nvSpPr>
          <p:cNvPr id="37" name="31 CuadroTexto"/>
          <p:cNvSpPr txBox="1"/>
          <p:nvPr/>
        </p:nvSpPr>
        <p:spPr>
          <a:xfrm>
            <a:off x="900312" y="19244443"/>
            <a:ext cx="1477328" cy="806489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a-ES" sz="2800" dirty="0" smtClean="0">
                <a:solidFill>
                  <a:schemeClr val="bg1"/>
                </a:solidFill>
                <a:latin typeface="Segoe UI Light" pitchFamily="34" charset="0"/>
              </a:rPr>
              <a:t>Agraïments (si correspon):</a:t>
            </a:r>
          </a:p>
          <a:p>
            <a:pPr algn="ctr"/>
            <a:endParaRPr lang="ca-ES" sz="2800" dirty="0" smtClean="0">
              <a:solidFill>
                <a:srgbClr val="464646"/>
              </a:solidFill>
              <a:latin typeface="Segoe UI Light" pitchFamily="34" charset="0"/>
            </a:endParaRPr>
          </a:p>
          <a:p>
            <a:pPr algn="ctr"/>
            <a:r>
              <a:rPr lang="ca-ES" sz="2800" dirty="0" smtClean="0">
                <a:solidFill>
                  <a:schemeClr val="bg1"/>
                </a:solidFill>
                <a:latin typeface="Segoe UI Light" pitchFamily="34" charset="0"/>
              </a:rPr>
              <a:t>Aquest projecte ha estat finançat per…</a:t>
            </a:r>
            <a:endParaRPr lang="ca-ES" sz="2800" dirty="0">
              <a:solidFill>
                <a:schemeClr val="bg1"/>
              </a:solidFill>
              <a:latin typeface="Segoe UI Light" pitchFamily="34" charset="0"/>
            </a:endParaRPr>
          </a:p>
        </p:txBody>
      </p:sp>
      <p:pic>
        <p:nvPicPr>
          <p:cNvPr id="38" name="Imagen 37"/>
          <p:cNvPicPr>
            <a:picLocks noChangeAspect="1"/>
          </p:cNvPicPr>
          <p:nvPr/>
        </p:nvPicPr>
        <p:blipFill rotWithShape="1">
          <a:blip r:embed="rId2"/>
          <a:srcRect l="17387" t="-20827"/>
          <a:stretch/>
        </p:blipFill>
        <p:spPr>
          <a:xfrm>
            <a:off x="3748057" y="28323540"/>
            <a:ext cx="17668240" cy="287218"/>
          </a:xfrm>
          <a:prstGeom prst="rect">
            <a:avLst/>
          </a:prstGeom>
        </p:spPr>
      </p:pic>
      <p:pic>
        <p:nvPicPr>
          <p:cNvPr id="39" name="Imagen 38"/>
          <p:cNvPicPr>
            <a:picLocks noChangeAspect="1"/>
          </p:cNvPicPr>
          <p:nvPr/>
        </p:nvPicPr>
        <p:blipFill rotWithShape="1">
          <a:blip r:embed="rId2"/>
          <a:srcRect l="17387" t="-20827"/>
          <a:stretch/>
        </p:blipFill>
        <p:spPr>
          <a:xfrm>
            <a:off x="4310383" y="13777956"/>
            <a:ext cx="16145868" cy="121683"/>
          </a:xfrm>
          <a:prstGeom prst="rect">
            <a:avLst/>
          </a:prstGeom>
        </p:spPr>
      </p:pic>
      <p:pic>
        <p:nvPicPr>
          <p:cNvPr id="40" name="Imagen 39"/>
          <p:cNvPicPr>
            <a:picLocks noChangeAspect="1"/>
          </p:cNvPicPr>
          <p:nvPr/>
        </p:nvPicPr>
        <p:blipFill rotWithShape="1">
          <a:blip r:embed="rId2"/>
          <a:srcRect l="17387" t="-20827"/>
          <a:stretch/>
        </p:blipFill>
        <p:spPr>
          <a:xfrm>
            <a:off x="4301691" y="7173025"/>
            <a:ext cx="16145868" cy="121683"/>
          </a:xfrm>
          <a:prstGeom prst="rect">
            <a:avLst/>
          </a:prstGeom>
        </p:spPr>
      </p:pic>
      <p:pic>
        <p:nvPicPr>
          <p:cNvPr id="41" name="Imagen 40"/>
          <p:cNvPicPr>
            <a:picLocks noChangeAspect="1"/>
          </p:cNvPicPr>
          <p:nvPr/>
        </p:nvPicPr>
        <p:blipFill rotWithShape="1">
          <a:blip r:embed="rId2"/>
          <a:srcRect l="17387" t="-20827"/>
          <a:stretch/>
        </p:blipFill>
        <p:spPr>
          <a:xfrm>
            <a:off x="4301691" y="4357481"/>
            <a:ext cx="16154330" cy="121476"/>
          </a:xfrm>
          <a:prstGeom prst="rect">
            <a:avLst/>
          </a:prstGeom>
        </p:spPr>
      </p:pic>
      <p:pic>
        <p:nvPicPr>
          <p:cNvPr id="42" name="Imagen 41"/>
          <p:cNvPicPr>
            <a:picLocks noChangeAspect="1"/>
          </p:cNvPicPr>
          <p:nvPr/>
        </p:nvPicPr>
        <p:blipFill rotWithShape="1">
          <a:blip r:embed="rId2"/>
          <a:srcRect l="17387" t="-20827"/>
          <a:stretch/>
        </p:blipFill>
        <p:spPr>
          <a:xfrm>
            <a:off x="4310382" y="25436717"/>
            <a:ext cx="16145870" cy="121683"/>
          </a:xfrm>
          <a:prstGeom prst="rect">
            <a:avLst/>
          </a:prstGeom>
        </p:spPr>
      </p:pic>
      <p:pic>
        <p:nvPicPr>
          <p:cNvPr id="43" name="Imagen 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5568" y="15017705"/>
            <a:ext cx="4575498" cy="3431622"/>
          </a:xfrm>
          <a:prstGeom prst="rect">
            <a:avLst/>
          </a:prstGeom>
        </p:spPr>
      </p:pic>
      <p:pic>
        <p:nvPicPr>
          <p:cNvPr id="44" name="Imagen 4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717" y="8529249"/>
            <a:ext cx="47752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2489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620</Words>
  <Application>Microsoft Office PowerPoint</Application>
  <PresentationFormat>Personalizado</PresentationFormat>
  <Paragraphs>39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MV Boli</vt:lpstr>
      <vt:lpstr>Segoe UI Light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Lluc</dc:creator>
  <cp:lastModifiedBy>Usuario de Windows</cp:lastModifiedBy>
  <cp:revision>13</cp:revision>
  <dcterms:created xsi:type="dcterms:W3CDTF">2016-10-06T10:42:11Z</dcterms:created>
  <dcterms:modified xsi:type="dcterms:W3CDTF">2017-05-23T11:53:54Z</dcterms:modified>
</cp:coreProperties>
</file>